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19"/>
  </p:notesMasterIdLst>
  <p:sldIdLst>
    <p:sldId id="264" r:id="rId3"/>
    <p:sldId id="272" r:id="rId4"/>
    <p:sldId id="300" r:id="rId5"/>
    <p:sldId id="265" r:id="rId6"/>
    <p:sldId id="280" r:id="rId7"/>
    <p:sldId id="266" r:id="rId8"/>
    <p:sldId id="282" r:id="rId9"/>
    <p:sldId id="267" r:id="rId10"/>
    <p:sldId id="284" r:id="rId11"/>
    <p:sldId id="3689" r:id="rId12"/>
    <p:sldId id="303" r:id="rId13"/>
    <p:sldId id="297" r:id="rId14"/>
    <p:sldId id="299" r:id="rId15"/>
    <p:sldId id="268" r:id="rId16"/>
    <p:sldId id="257" r:id="rId17"/>
    <p:sldId id="3684"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C56"/>
    <a:srgbClr val="B6C526"/>
    <a:srgbClr val="88005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C6392E-B758-45EC-9B0C-A00ABD5C4D34}" v="105" dt="2025-10-19T10:36:37.016"/>
    <p1510:client id="{7D16256C-9CF8-446B-9396-5BF40245D8B2}" v="42" dt="2025-10-19T13:57:08.819"/>
    <p1510:client id="{A7D00117-0B30-43AC-A9DF-A8C0274BB403}" v="326" dt="2025-10-19T11:37:27.7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2" d="100"/>
          <a:sy n="142" d="100"/>
        </p:scale>
        <p:origin x="258" y="3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customXml" Target="../customXml/item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29"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 Id="rId27"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per Gaardboe Jensen" userId="d9fd0326-cc3c-45b9-b97a-6bf0c54b0409" providerId="ADAL" clId="{6325C64F-A623-4141-A823-82E2535015F9}"/>
    <pc:docChg chg="undo custSel addSld delSld modSld sldOrd">
      <pc:chgData name="Jesper Gaardboe Jensen" userId="d9fd0326-cc3c-45b9-b97a-6bf0c54b0409" providerId="ADAL" clId="{6325C64F-A623-4141-A823-82E2535015F9}" dt="2025-10-19T14:00:02.206" v="9834" actId="47"/>
      <pc:docMkLst>
        <pc:docMk/>
      </pc:docMkLst>
      <pc:sldChg chg="del">
        <pc:chgData name="Jesper Gaardboe Jensen" userId="d9fd0326-cc3c-45b9-b97a-6bf0c54b0409" providerId="ADAL" clId="{6325C64F-A623-4141-A823-82E2535015F9}" dt="2025-09-30T20:03:15.435" v="4" actId="47"/>
        <pc:sldMkLst>
          <pc:docMk/>
          <pc:sldMk cId="1255522661" sldId="256"/>
        </pc:sldMkLst>
      </pc:sldChg>
      <pc:sldChg chg="addSp modSp add del mod ord">
        <pc:chgData name="Jesper Gaardboe Jensen" userId="d9fd0326-cc3c-45b9-b97a-6bf0c54b0409" providerId="ADAL" clId="{6325C64F-A623-4141-A823-82E2535015F9}" dt="2025-10-19T10:55:44.950" v="7346" actId="47"/>
        <pc:sldMkLst>
          <pc:docMk/>
          <pc:sldMk cId="2467357096" sldId="257"/>
        </pc:sldMkLst>
        <pc:spChg chg="add mod">
          <ac:chgData name="Jesper Gaardboe Jensen" userId="d9fd0326-cc3c-45b9-b97a-6bf0c54b0409" providerId="ADAL" clId="{6325C64F-A623-4141-A823-82E2535015F9}" dt="2025-10-19T08:13:30.386" v="2573" actId="207"/>
          <ac:spMkLst>
            <pc:docMk/>
            <pc:sldMk cId="2467357096" sldId="257"/>
            <ac:spMk id="3" creationId="{90056311-90C1-1FBC-BB5E-751D5390E29D}"/>
          </ac:spMkLst>
        </pc:spChg>
        <pc:picChg chg="mod">
          <ac:chgData name="Jesper Gaardboe Jensen" userId="d9fd0326-cc3c-45b9-b97a-6bf0c54b0409" providerId="ADAL" clId="{6325C64F-A623-4141-A823-82E2535015F9}" dt="2025-09-30T20:56:20.358" v="1236" actId="1076"/>
          <ac:picMkLst>
            <pc:docMk/>
            <pc:sldMk cId="2467357096" sldId="257"/>
            <ac:picMk id="2" creationId="{E997E464-B232-433B-832A-50D99F2E7F23}"/>
          </ac:picMkLst>
        </pc:picChg>
      </pc:sldChg>
      <pc:sldChg chg="add del mod modShow">
        <pc:chgData name="Jesper Gaardboe Jensen" userId="d9fd0326-cc3c-45b9-b97a-6bf0c54b0409" providerId="ADAL" clId="{6325C64F-A623-4141-A823-82E2535015F9}" dt="2025-10-19T10:55:43.325" v="7344" actId="47"/>
        <pc:sldMkLst>
          <pc:docMk/>
          <pc:sldMk cId="1014470432" sldId="258"/>
        </pc:sldMkLst>
      </pc:sldChg>
      <pc:sldChg chg="addSp modSp add del mod modShow">
        <pc:chgData name="Jesper Gaardboe Jensen" userId="d9fd0326-cc3c-45b9-b97a-6bf0c54b0409" providerId="ADAL" clId="{6325C64F-A623-4141-A823-82E2535015F9}" dt="2025-10-19T10:51:58.031" v="7325" actId="2696"/>
        <pc:sldMkLst>
          <pc:docMk/>
          <pc:sldMk cId="1140786396" sldId="258"/>
        </pc:sldMkLst>
        <pc:spChg chg="mod">
          <ac:chgData name="Jesper Gaardboe Jensen" userId="d9fd0326-cc3c-45b9-b97a-6bf0c54b0409" providerId="ADAL" clId="{6325C64F-A623-4141-A823-82E2535015F9}" dt="2025-10-19T08:28:42.062" v="3463" actId="20577"/>
          <ac:spMkLst>
            <pc:docMk/>
            <pc:sldMk cId="1140786396" sldId="258"/>
            <ac:spMk id="2" creationId="{73FCCA23-B394-8615-10C7-8462CF4583DD}"/>
          </ac:spMkLst>
        </pc:spChg>
      </pc:sldChg>
      <pc:sldChg chg="add del">
        <pc:chgData name="Jesper Gaardboe Jensen" userId="d9fd0326-cc3c-45b9-b97a-6bf0c54b0409" providerId="ADAL" clId="{6325C64F-A623-4141-A823-82E2535015F9}" dt="2025-09-30T20:56:10.162" v="1234" actId="47"/>
        <pc:sldMkLst>
          <pc:docMk/>
          <pc:sldMk cId="551272071" sldId="259"/>
        </pc:sldMkLst>
      </pc:sldChg>
      <pc:sldChg chg="del">
        <pc:chgData name="Jesper Gaardboe Jensen" userId="d9fd0326-cc3c-45b9-b97a-6bf0c54b0409" providerId="ADAL" clId="{6325C64F-A623-4141-A823-82E2535015F9}" dt="2025-09-30T20:03:04.097" v="0" actId="47"/>
        <pc:sldMkLst>
          <pc:docMk/>
          <pc:sldMk cId="2065431872" sldId="259"/>
        </pc:sldMkLst>
      </pc:sldChg>
      <pc:sldChg chg="add del">
        <pc:chgData name="Jesper Gaardboe Jensen" userId="d9fd0326-cc3c-45b9-b97a-6bf0c54b0409" providerId="ADAL" clId="{6325C64F-A623-4141-A823-82E2535015F9}" dt="2025-09-30T20:56:07.774" v="1230" actId="47"/>
        <pc:sldMkLst>
          <pc:docMk/>
          <pc:sldMk cId="3020926146" sldId="260"/>
        </pc:sldMkLst>
      </pc:sldChg>
      <pc:sldChg chg="add del">
        <pc:chgData name="Jesper Gaardboe Jensen" userId="d9fd0326-cc3c-45b9-b97a-6bf0c54b0409" providerId="ADAL" clId="{6325C64F-A623-4141-A823-82E2535015F9}" dt="2025-09-30T20:56:08.502" v="1231" actId="47"/>
        <pc:sldMkLst>
          <pc:docMk/>
          <pc:sldMk cId="2519014875" sldId="261"/>
        </pc:sldMkLst>
      </pc:sldChg>
      <pc:sldChg chg="add del">
        <pc:chgData name="Jesper Gaardboe Jensen" userId="d9fd0326-cc3c-45b9-b97a-6bf0c54b0409" providerId="ADAL" clId="{6325C64F-A623-4141-A823-82E2535015F9}" dt="2025-09-30T20:56:09.061" v="1232" actId="47"/>
        <pc:sldMkLst>
          <pc:docMk/>
          <pc:sldMk cId="759714727" sldId="262"/>
        </pc:sldMkLst>
      </pc:sldChg>
      <pc:sldChg chg="add del">
        <pc:chgData name="Jesper Gaardboe Jensen" userId="d9fd0326-cc3c-45b9-b97a-6bf0c54b0409" providerId="ADAL" clId="{6325C64F-A623-4141-A823-82E2535015F9}" dt="2025-09-30T20:56:09.592" v="1233" actId="47"/>
        <pc:sldMkLst>
          <pc:docMk/>
          <pc:sldMk cId="2838841069" sldId="263"/>
        </pc:sldMkLst>
      </pc:sldChg>
      <pc:sldChg chg="addSp delSp modSp add mod ord delAnim modAnim">
        <pc:chgData name="Jesper Gaardboe Jensen" userId="d9fd0326-cc3c-45b9-b97a-6bf0c54b0409" providerId="ADAL" clId="{6325C64F-A623-4141-A823-82E2535015F9}" dt="2025-10-19T11:14:02.881" v="7625" actId="6549"/>
        <pc:sldMkLst>
          <pc:docMk/>
          <pc:sldMk cId="501157042" sldId="264"/>
        </pc:sldMkLst>
        <pc:spChg chg="mod">
          <ac:chgData name="Jesper Gaardboe Jensen" userId="d9fd0326-cc3c-45b9-b97a-6bf0c54b0409" providerId="ADAL" clId="{6325C64F-A623-4141-A823-82E2535015F9}" dt="2025-10-19T11:14:02.881" v="7625" actId="6549"/>
          <ac:spMkLst>
            <pc:docMk/>
            <pc:sldMk cId="501157042" sldId="264"/>
            <ac:spMk id="2" creationId="{A0A768D1-323B-42A3-A5D7-E46FDFB003FD}"/>
          </ac:spMkLst>
        </pc:spChg>
        <pc:spChg chg="add del mod">
          <ac:chgData name="Jesper Gaardboe Jensen" userId="d9fd0326-cc3c-45b9-b97a-6bf0c54b0409" providerId="ADAL" clId="{6325C64F-A623-4141-A823-82E2535015F9}" dt="2025-10-19T10:38:32.402" v="7304" actId="478"/>
          <ac:spMkLst>
            <pc:docMk/>
            <pc:sldMk cId="501157042" sldId="264"/>
            <ac:spMk id="4" creationId="{208D1D99-018A-F149-6631-28E42978D465}"/>
          </ac:spMkLst>
        </pc:spChg>
      </pc:sldChg>
      <pc:sldChg chg="addSp delSp modSp add mod delAnim modAnim">
        <pc:chgData name="Jesper Gaardboe Jensen" userId="d9fd0326-cc3c-45b9-b97a-6bf0c54b0409" providerId="ADAL" clId="{6325C64F-A623-4141-A823-82E2535015F9}" dt="2025-10-19T11:16:37.709" v="7632" actId="478"/>
        <pc:sldMkLst>
          <pc:docMk/>
          <pc:sldMk cId="3889894268" sldId="265"/>
        </pc:sldMkLst>
        <pc:spChg chg="mod">
          <ac:chgData name="Jesper Gaardboe Jensen" userId="d9fd0326-cc3c-45b9-b97a-6bf0c54b0409" providerId="ADAL" clId="{6325C64F-A623-4141-A823-82E2535015F9}" dt="2025-10-19T11:15:22.198" v="7628" actId="6549"/>
          <ac:spMkLst>
            <pc:docMk/>
            <pc:sldMk cId="3889894268" sldId="265"/>
            <ac:spMk id="2" creationId="{2CFFD99E-C8FD-D7D7-EBB4-AB5564454E1B}"/>
          </ac:spMkLst>
        </pc:spChg>
        <pc:spChg chg="add del mod">
          <ac:chgData name="Jesper Gaardboe Jensen" userId="d9fd0326-cc3c-45b9-b97a-6bf0c54b0409" providerId="ADAL" clId="{6325C64F-A623-4141-A823-82E2535015F9}" dt="2025-10-19T11:16:37.709" v="7632" actId="478"/>
          <ac:spMkLst>
            <pc:docMk/>
            <pc:sldMk cId="3889894268" sldId="265"/>
            <ac:spMk id="8" creationId="{6F6E9059-51B9-3964-9249-D12B6BE9CBE0}"/>
          </ac:spMkLst>
        </pc:spChg>
        <pc:spChg chg="add del mod">
          <ac:chgData name="Jesper Gaardboe Jensen" userId="d9fd0326-cc3c-45b9-b97a-6bf0c54b0409" providerId="ADAL" clId="{6325C64F-A623-4141-A823-82E2535015F9}" dt="2025-10-19T11:16:37.709" v="7632" actId="478"/>
          <ac:spMkLst>
            <pc:docMk/>
            <pc:sldMk cId="3889894268" sldId="265"/>
            <ac:spMk id="9" creationId="{A353F25E-7863-D45D-52AD-3E4A7073D143}"/>
          </ac:spMkLst>
        </pc:spChg>
        <pc:graphicFrameChg chg="add mod">
          <ac:chgData name="Jesper Gaardboe Jensen" userId="d9fd0326-cc3c-45b9-b97a-6bf0c54b0409" providerId="ADAL" clId="{6325C64F-A623-4141-A823-82E2535015F9}" dt="2025-09-30T20:42:36.422" v="743" actId="14100"/>
          <ac:graphicFrameMkLst>
            <pc:docMk/>
            <pc:sldMk cId="3889894268" sldId="265"/>
            <ac:graphicFrameMk id="6" creationId="{836B4281-D304-7FC1-2113-9397A7D3079A}"/>
          </ac:graphicFrameMkLst>
        </pc:graphicFrameChg>
      </pc:sldChg>
      <pc:sldChg chg="addSp modSp add mod modAnim">
        <pc:chgData name="Jesper Gaardboe Jensen" userId="d9fd0326-cc3c-45b9-b97a-6bf0c54b0409" providerId="ADAL" clId="{6325C64F-A623-4141-A823-82E2535015F9}" dt="2025-10-19T11:19:43.924" v="7683" actId="20577"/>
        <pc:sldMkLst>
          <pc:docMk/>
          <pc:sldMk cId="2399983542" sldId="266"/>
        </pc:sldMkLst>
        <pc:spChg chg="mod">
          <ac:chgData name="Jesper Gaardboe Jensen" userId="d9fd0326-cc3c-45b9-b97a-6bf0c54b0409" providerId="ADAL" clId="{6325C64F-A623-4141-A823-82E2535015F9}" dt="2025-10-19T08:58:40.559" v="4645" actId="20577"/>
          <ac:spMkLst>
            <pc:docMk/>
            <pc:sldMk cId="2399983542" sldId="266"/>
            <ac:spMk id="2" creationId="{92D24032-2645-F056-0A78-237F668A60E7}"/>
          </ac:spMkLst>
        </pc:spChg>
        <pc:spChg chg="add mod">
          <ac:chgData name="Jesper Gaardboe Jensen" userId="d9fd0326-cc3c-45b9-b97a-6bf0c54b0409" providerId="ADAL" clId="{6325C64F-A623-4141-A823-82E2535015F9}" dt="2025-10-19T09:40:56.961" v="5951" actId="6549"/>
          <ac:spMkLst>
            <pc:docMk/>
            <pc:sldMk cId="2399983542" sldId="266"/>
            <ac:spMk id="5" creationId="{C93980D6-52C6-0677-3D27-F7036AD8E3CB}"/>
          </ac:spMkLst>
        </pc:spChg>
        <pc:spChg chg="add mod ord">
          <ac:chgData name="Jesper Gaardboe Jensen" userId="d9fd0326-cc3c-45b9-b97a-6bf0c54b0409" providerId="ADAL" clId="{6325C64F-A623-4141-A823-82E2535015F9}" dt="2025-10-19T11:19:43.924" v="7683" actId="20577"/>
          <ac:spMkLst>
            <pc:docMk/>
            <pc:sldMk cId="2399983542" sldId="266"/>
            <ac:spMk id="6" creationId="{81FD5FF2-9360-82E9-840A-AA76144DE092}"/>
          </ac:spMkLst>
        </pc:spChg>
        <pc:spChg chg="add mod">
          <ac:chgData name="Jesper Gaardboe Jensen" userId="d9fd0326-cc3c-45b9-b97a-6bf0c54b0409" providerId="ADAL" clId="{6325C64F-A623-4141-A823-82E2535015F9}" dt="2025-10-19T10:56:15.990" v="7360" actId="6549"/>
          <ac:spMkLst>
            <pc:docMk/>
            <pc:sldMk cId="2399983542" sldId="266"/>
            <ac:spMk id="7" creationId="{9F17496A-FE17-37C1-7DD2-B7A82F2CC525}"/>
          </ac:spMkLst>
        </pc:spChg>
        <pc:graphicFrameChg chg="add mod">
          <ac:chgData name="Jesper Gaardboe Jensen" userId="d9fd0326-cc3c-45b9-b97a-6bf0c54b0409" providerId="ADAL" clId="{6325C64F-A623-4141-A823-82E2535015F9}" dt="2025-09-30T20:29:13.286" v="606" actId="207"/>
          <ac:graphicFrameMkLst>
            <pc:docMk/>
            <pc:sldMk cId="2399983542" sldId="266"/>
            <ac:graphicFrameMk id="4" creationId="{379D29A4-156A-AC8D-0ED4-93A5D32713CA}"/>
          </ac:graphicFrameMkLst>
        </pc:graphicFrameChg>
      </pc:sldChg>
      <pc:sldChg chg="addSp delSp modSp add mod delAnim modAnim">
        <pc:chgData name="Jesper Gaardboe Jensen" userId="d9fd0326-cc3c-45b9-b97a-6bf0c54b0409" providerId="ADAL" clId="{6325C64F-A623-4141-A823-82E2535015F9}" dt="2025-10-19T13:10:56.595" v="8601" actId="207"/>
        <pc:sldMkLst>
          <pc:docMk/>
          <pc:sldMk cId="3859497942" sldId="267"/>
        </pc:sldMkLst>
        <pc:spChg chg="mod">
          <ac:chgData name="Jesper Gaardboe Jensen" userId="d9fd0326-cc3c-45b9-b97a-6bf0c54b0409" providerId="ADAL" clId="{6325C64F-A623-4141-A823-82E2535015F9}" dt="2025-09-30T20:52:18.634" v="1023" actId="20577"/>
          <ac:spMkLst>
            <pc:docMk/>
            <pc:sldMk cId="3859497942" sldId="267"/>
            <ac:spMk id="2" creationId="{2A5E7BA0-D0B0-5995-9668-17087C91276D}"/>
          </ac:spMkLst>
        </pc:spChg>
        <pc:spChg chg="add mod">
          <ac:chgData name="Jesper Gaardboe Jensen" userId="d9fd0326-cc3c-45b9-b97a-6bf0c54b0409" providerId="ADAL" clId="{6325C64F-A623-4141-A823-82E2535015F9}" dt="2025-10-19T13:10:56.595" v="8601" actId="207"/>
          <ac:spMkLst>
            <pc:docMk/>
            <pc:sldMk cId="3859497942" sldId="267"/>
            <ac:spMk id="5" creationId="{B1EEF7D3-595D-A0A8-AD07-1007022A8892}"/>
          </ac:spMkLst>
        </pc:spChg>
        <pc:graphicFrameChg chg="add mod">
          <ac:chgData name="Jesper Gaardboe Jensen" userId="d9fd0326-cc3c-45b9-b97a-6bf0c54b0409" providerId="ADAL" clId="{6325C64F-A623-4141-A823-82E2535015F9}" dt="2025-10-19T11:27:36.693" v="7825"/>
          <ac:graphicFrameMkLst>
            <pc:docMk/>
            <pc:sldMk cId="3859497942" sldId="267"/>
            <ac:graphicFrameMk id="4" creationId="{C3605A2B-01DB-9F79-F0D1-84FC7538CB95}"/>
          </ac:graphicFrameMkLst>
        </pc:graphicFrameChg>
      </pc:sldChg>
      <pc:sldChg chg="add del modAnim">
        <pc:chgData name="Jesper Gaardboe Jensen" userId="d9fd0326-cc3c-45b9-b97a-6bf0c54b0409" providerId="ADAL" clId="{6325C64F-A623-4141-A823-82E2535015F9}" dt="2025-09-30T21:12:05.248" v="1388" actId="47"/>
        <pc:sldMkLst>
          <pc:docMk/>
          <pc:sldMk cId="586230460" sldId="268"/>
        </pc:sldMkLst>
      </pc:sldChg>
      <pc:sldChg chg="add del">
        <pc:chgData name="Jesper Gaardboe Jensen" userId="d9fd0326-cc3c-45b9-b97a-6bf0c54b0409" providerId="ADAL" clId="{6325C64F-A623-4141-A823-82E2535015F9}" dt="2025-09-30T20:56:06.705" v="1229" actId="47"/>
        <pc:sldMkLst>
          <pc:docMk/>
          <pc:sldMk cId="1027633216" sldId="268"/>
        </pc:sldMkLst>
      </pc:sldChg>
      <pc:sldChg chg="addSp delSp modSp add mod delAnim modAnim">
        <pc:chgData name="Jesper Gaardboe Jensen" userId="d9fd0326-cc3c-45b9-b97a-6bf0c54b0409" providerId="ADAL" clId="{6325C64F-A623-4141-A823-82E2535015F9}" dt="2025-10-19T11:06:18.365" v="7624"/>
        <pc:sldMkLst>
          <pc:docMk/>
          <pc:sldMk cId="3760338349" sldId="268"/>
        </pc:sldMkLst>
        <pc:spChg chg="mod">
          <ac:chgData name="Jesper Gaardboe Jensen" userId="d9fd0326-cc3c-45b9-b97a-6bf0c54b0409" providerId="ADAL" clId="{6325C64F-A623-4141-A823-82E2535015F9}" dt="2025-10-06T10:54:13.062" v="1964" actId="1036"/>
          <ac:spMkLst>
            <pc:docMk/>
            <pc:sldMk cId="3760338349" sldId="268"/>
            <ac:spMk id="2" creationId="{CACEF823-E6B6-6455-D2A1-D399DD4EEFFC}"/>
          </ac:spMkLst>
        </pc:spChg>
        <pc:spChg chg="add del mod">
          <ac:chgData name="Jesper Gaardboe Jensen" userId="d9fd0326-cc3c-45b9-b97a-6bf0c54b0409" providerId="ADAL" clId="{6325C64F-A623-4141-A823-82E2535015F9}" dt="2025-10-19T11:05:05.658" v="7616" actId="478"/>
          <ac:spMkLst>
            <pc:docMk/>
            <pc:sldMk cId="3760338349" sldId="268"/>
            <ac:spMk id="4" creationId="{2EF1D8E1-57F8-4451-AD6F-093B0D577898}"/>
          </ac:spMkLst>
        </pc:spChg>
        <pc:spChg chg="add del mod">
          <ac:chgData name="Jesper Gaardboe Jensen" userId="d9fd0326-cc3c-45b9-b97a-6bf0c54b0409" providerId="ADAL" clId="{6325C64F-A623-4141-A823-82E2535015F9}" dt="2025-10-19T11:05:05.658" v="7616" actId="478"/>
          <ac:spMkLst>
            <pc:docMk/>
            <pc:sldMk cId="3760338349" sldId="268"/>
            <ac:spMk id="5" creationId="{49D9C0B9-3ABE-A959-0BE1-2A6EFAA6E648}"/>
          </ac:spMkLst>
        </pc:spChg>
        <pc:spChg chg="mod">
          <ac:chgData name="Jesper Gaardboe Jensen" userId="d9fd0326-cc3c-45b9-b97a-6bf0c54b0409" providerId="ADAL" clId="{6325C64F-A623-4141-A823-82E2535015F9}" dt="2025-10-19T11:05:40.038" v="7622" actId="1076"/>
          <ac:spMkLst>
            <pc:docMk/>
            <pc:sldMk cId="3760338349" sldId="268"/>
            <ac:spMk id="6" creationId="{338E9ED1-1576-0B0F-1809-95DB804C2103}"/>
          </ac:spMkLst>
        </pc:spChg>
        <pc:spChg chg="mod">
          <ac:chgData name="Jesper Gaardboe Jensen" userId="d9fd0326-cc3c-45b9-b97a-6bf0c54b0409" providerId="ADAL" clId="{6325C64F-A623-4141-A823-82E2535015F9}" dt="2025-10-19T11:05:40.038" v="7622" actId="1076"/>
          <ac:spMkLst>
            <pc:docMk/>
            <pc:sldMk cId="3760338349" sldId="268"/>
            <ac:spMk id="7" creationId="{789EE89E-C056-D9AD-1D0E-396ED473DB90}"/>
          </ac:spMkLst>
        </pc:spChg>
        <pc:spChg chg="del mod">
          <ac:chgData name="Jesper Gaardboe Jensen" userId="d9fd0326-cc3c-45b9-b97a-6bf0c54b0409" providerId="ADAL" clId="{6325C64F-A623-4141-A823-82E2535015F9}" dt="2025-10-19T11:05:05.658" v="7616" actId="478"/>
          <ac:spMkLst>
            <pc:docMk/>
            <pc:sldMk cId="3760338349" sldId="268"/>
            <ac:spMk id="8" creationId="{C70387A8-6C56-7EFF-457B-A3134E4B74BC}"/>
          </ac:spMkLst>
        </pc:spChg>
        <pc:spChg chg="del mod">
          <ac:chgData name="Jesper Gaardboe Jensen" userId="d9fd0326-cc3c-45b9-b97a-6bf0c54b0409" providerId="ADAL" clId="{6325C64F-A623-4141-A823-82E2535015F9}" dt="2025-10-19T11:05:05.658" v="7616" actId="478"/>
          <ac:spMkLst>
            <pc:docMk/>
            <pc:sldMk cId="3760338349" sldId="268"/>
            <ac:spMk id="9" creationId="{1FA41F05-A05E-312E-9C83-0C34410A313E}"/>
          </ac:spMkLst>
        </pc:spChg>
        <pc:spChg chg="add mod">
          <ac:chgData name="Jesper Gaardboe Jensen" userId="d9fd0326-cc3c-45b9-b97a-6bf0c54b0409" providerId="ADAL" clId="{6325C64F-A623-4141-A823-82E2535015F9}" dt="2025-10-19T11:05:40.038" v="7622" actId="1076"/>
          <ac:spMkLst>
            <pc:docMk/>
            <pc:sldMk cId="3760338349" sldId="268"/>
            <ac:spMk id="10" creationId="{77E9550F-0875-1044-3BA6-EDBBA0495848}"/>
          </ac:spMkLst>
        </pc:spChg>
        <pc:spChg chg="add del mod">
          <ac:chgData name="Jesper Gaardboe Jensen" userId="d9fd0326-cc3c-45b9-b97a-6bf0c54b0409" providerId="ADAL" clId="{6325C64F-A623-4141-A823-82E2535015F9}" dt="2025-10-19T11:05:05.658" v="7616" actId="478"/>
          <ac:spMkLst>
            <pc:docMk/>
            <pc:sldMk cId="3760338349" sldId="268"/>
            <ac:spMk id="11" creationId="{08BFE11E-B4BA-28E0-B657-165345155460}"/>
          </ac:spMkLst>
        </pc:spChg>
        <pc:spChg chg="add del mod">
          <ac:chgData name="Jesper Gaardboe Jensen" userId="d9fd0326-cc3c-45b9-b97a-6bf0c54b0409" providerId="ADAL" clId="{6325C64F-A623-4141-A823-82E2535015F9}" dt="2025-10-19T11:05:05.658" v="7616" actId="478"/>
          <ac:spMkLst>
            <pc:docMk/>
            <pc:sldMk cId="3760338349" sldId="268"/>
            <ac:spMk id="12" creationId="{81E2DFE7-DC65-004C-E40B-D8E795553F72}"/>
          </ac:spMkLst>
        </pc:spChg>
      </pc:sldChg>
      <pc:sldChg chg="delSp modSp add del mod delAnim modShow">
        <pc:chgData name="Jesper Gaardboe Jensen" userId="d9fd0326-cc3c-45b9-b97a-6bf0c54b0409" providerId="ADAL" clId="{6325C64F-A623-4141-A823-82E2535015F9}" dt="2025-10-19T08:58:08.638" v="4641" actId="47"/>
        <pc:sldMkLst>
          <pc:docMk/>
          <pc:sldMk cId="1195246398" sldId="269"/>
        </pc:sldMkLst>
      </pc:sldChg>
      <pc:sldChg chg="delSp modSp add del mod delAnim modShow">
        <pc:chgData name="Jesper Gaardboe Jensen" userId="d9fd0326-cc3c-45b9-b97a-6bf0c54b0409" providerId="ADAL" clId="{6325C64F-A623-4141-A823-82E2535015F9}" dt="2025-10-19T09:03:21.007" v="4772" actId="47"/>
        <pc:sldMkLst>
          <pc:docMk/>
          <pc:sldMk cId="1896951484" sldId="270"/>
        </pc:sldMkLst>
      </pc:sldChg>
      <pc:sldChg chg="modSp add del mod">
        <pc:chgData name="Jesper Gaardboe Jensen" userId="d9fd0326-cc3c-45b9-b97a-6bf0c54b0409" providerId="ADAL" clId="{6325C64F-A623-4141-A823-82E2535015F9}" dt="2025-10-19T09:15:15.332" v="5219" actId="47"/>
        <pc:sldMkLst>
          <pc:docMk/>
          <pc:sldMk cId="159157221" sldId="271"/>
        </pc:sldMkLst>
      </pc:sldChg>
      <pc:sldChg chg="addSp delSp modSp add mod delAnim modShow">
        <pc:chgData name="Jesper Gaardboe Jensen" userId="d9fd0326-cc3c-45b9-b97a-6bf0c54b0409" providerId="ADAL" clId="{6325C64F-A623-4141-A823-82E2535015F9}" dt="2025-10-19T12:55:30.835" v="8600" actId="14100"/>
        <pc:sldMkLst>
          <pc:docMk/>
          <pc:sldMk cId="586230460" sldId="272"/>
        </pc:sldMkLst>
        <pc:spChg chg="mod">
          <ac:chgData name="Jesper Gaardboe Jensen" userId="d9fd0326-cc3c-45b9-b97a-6bf0c54b0409" providerId="ADAL" clId="{6325C64F-A623-4141-A823-82E2535015F9}" dt="2025-10-19T12:45:28.185" v="8209" actId="20577"/>
          <ac:spMkLst>
            <pc:docMk/>
            <pc:sldMk cId="586230460" sldId="272"/>
            <ac:spMk id="2" creationId="{488C393C-9B7C-35D7-0283-E5C2605F8D12}"/>
          </ac:spMkLst>
        </pc:spChg>
        <pc:spChg chg="add mod">
          <ac:chgData name="Jesper Gaardboe Jensen" userId="d9fd0326-cc3c-45b9-b97a-6bf0c54b0409" providerId="ADAL" clId="{6325C64F-A623-4141-A823-82E2535015F9}" dt="2025-10-19T12:55:30.835" v="8600" actId="14100"/>
          <ac:spMkLst>
            <pc:docMk/>
            <pc:sldMk cId="586230460" sldId="272"/>
            <ac:spMk id="4" creationId="{59FE452B-D5BE-CAD1-6327-EB3FDA2C2C7A}"/>
          </ac:spMkLst>
        </pc:spChg>
        <pc:spChg chg="del">
          <ac:chgData name="Jesper Gaardboe Jensen" userId="d9fd0326-cc3c-45b9-b97a-6bf0c54b0409" providerId="ADAL" clId="{6325C64F-A623-4141-A823-82E2535015F9}" dt="2025-10-19T08:03:50.067" v="2173" actId="478"/>
          <ac:spMkLst>
            <pc:docMk/>
            <pc:sldMk cId="586230460" sldId="272"/>
            <ac:spMk id="7" creationId="{462A5FA2-B145-A49C-A1A7-3A9697B4DCD3}"/>
          </ac:spMkLst>
        </pc:spChg>
        <pc:spChg chg="del">
          <ac:chgData name="Jesper Gaardboe Jensen" userId="d9fd0326-cc3c-45b9-b97a-6bf0c54b0409" providerId="ADAL" clId="{6325C64F-A623-4141-A823-82E2535015F9}" dt="2025-10-19T08:03:48.556" v="2172" actId="478"/>
          <ac:spMkLst>
            <pc:docMk/>
            <pc:sldMk cId="586230460" sldId="272"/>
            <ac:spMk id="8" creationId="{B5FA81CB-0212-6E4D-D1EB-C1F40708F188}"/>
          </ac:spMkLst>
        </pc:spChg>
        <pc:graphicFrameChg chg="del">
          <ac:chgData name="Jesper Gaardboe Jensen" userId="d9fd0326-cc3c-45b9-b97a-6bf0c54b0409" providerId="ADAL" clId="{6325C64F-A623-4141-A823-82E2535015F9}" dt="2025-10-19T08:03:48.556" v="2172" actId="478"/>
          <ac:graphicFrameMkLst>
            <pc:docMk/>
            <pc:sldMk cId="586230460" sldId="272"/>
            <ac:graphicFrameMk id="6" creationId="{7A777AA3-5B75-769F-2946-F08481F42836}"/>
          </ac:graphicFrameMkLst>
        </pc:graphicFrameChg>
        <pc:picChg chg="add mod">
          <ac:chgData name="Jesper Gaardboe Jensen" userId="d9fd0326-cc3c-45b9-b97a-6bf0c54b0409" providerId="ADAL" clId="{6325C64F-A623-4141-A823-82E2535015F9}" dt="2025-10-19T12:53:31.173" v="8598" actId="1035"/>
          <ac:picMkLst>
            <pc:docMk/>
            <pc:sldMk cId="586230460" sldId="272"/>
            <ac:picMk id="6" creationId="{1ABC4FB3-FD39-3C8E-D42A-8FB844F34EE2}"/>
          </ac:picMkLst>
        </pc:picChg>
        <pc:picChg chg="add mod">
          <ac:chgData name="Jesper Gaardboe Jensen" userId="d9fd0326-cc3c-45b9-b97a-6bf0c54b0409" providerId="ADAL" clId="{6325C64F-A623-4141-A823-82E2535015F9}" dt="2025-10-19T12:53:31.173" v="8598" actId="1035"/>
          <ac:picMkLst>
            <pc:docMk/>
            <pc:sldMk cId="586230460" sldId="272"/>
            <ac:picMk id="8" creationId="{732B6B3B-2419-FAD9-E1C6-A03404EBE9F8}"/>
          </ac:picMkLst>
        </pc:picChg>
        <pc:picChg chg="add mod">
          <ac:chgData name="Jesper Gaardboe Jensen" userId="d9fd0326-cc3c-45b9-b97a-6bf0c54b0409" providerId="ADAL" clId="{6325C64F-A623-4141-A823-82E2535015F9}" dt="2025-10-19T12:53:31.173" v="8598" actId="1035"/>
          <ac:picMkLst>
            <pc:docMk/>
            <pc:sldMk cId="586230460" sldId="272"/>
            <ac:picMk id="10" creationId="{E7EFE5D8-FFE6-56D4-6B7F-23B759C51538}"/>
          </ac:picMkLst>
        </pc:picChg>
        <pc:cxnChg chg="add mod">
          <ac:chgData name="Jesper Gaardboe Jensen" userId="d9fd0326-cc3c-45b9-b97a-6bf0c54b0409" providerId="ADAL" clId="{6325C64F-A623-4141-A823-82E2535015F9}" dt="2025-10-19T12:53:31.173" v="8598" actId="1035"/>
          <ac:cxnSpMkLst>
            <pc:docMk/>
            <pc:sldMk cId="586230460" sldId="272"/>
            <ac:cxnSpMk id="12" creationId="{3BCD6801-CE13-6EAC-8EFF-8E96B246B3F3}"/>
          </ac:cxnSpMkLst>
        </pc:cxnChg>
        <pc:cxnChg chg="add mod">
          <ac:chgData name="Jesper Gaardboe Jensen" userId="d9fd0326-cc3c-45b9-b97a-6bf0c54b0409" providerId="ADAL" clId="{6325C64F-A623-4141-A823-82E2535015F9}" dt="2025-10-19T12:53:31.173" v="8598" actId="1035"/>
          <ac:cxnSpMkLst>
            <pc:docMk/>
            <pc:sldMk cId="586230460" sldId="272"/>
            <ac:cxnSpMk id="14" creationId="{387B18A7-77FF-BAAE-8FE0-7F7F3AD5BC5B}"/>
          </ac:cxnSpMkLst>
        </pc:cxnChg>
        <pc:cxnChg chg="add mod">
          <ac:chgData name="Jesper Gaardboe Jensen" userId="d9fd0326-cc3c-45b9-b97a-6bf0c54b0409" providerId="ADAL" clId="{6325C64F-A623-4141-A823-82E2535015F9}" dt="2025-10-19T12:53:31.173" v="8598" actId="1035"/>
          <ac:cxnSpMkLst>
            <pc:docMk/>
            <pc:sldMk cId="586230460" sldId="272"/>
            <ac:cxnSpMk id="15" creationId="{0A5BF963-C35D-A296-341B-C917F0AA643B}"/>
          </ac:cxnSpMkLst>
        </pc:cxnChg>
        <pc:cxnChg chg="add mod">
          <ac:chgData name="Jesper Gaardboe Jensen" userId="d9fd0326-cc3c-45b9-b97a-6bf0c54b0409" providerId="ADAL" clId="{6325C64F-A623-4141-A823-82E2535015F9}" dt="2025-10-19T12:53:31.173" v="8598" actId="1035"/>
          <ac:cxnSpMkLst>
            <pc:docMk/>
            <pc:sldMk cId="586230460" sldId="272"/>
            <ac:cxnSpMk id="19" creationId="{348BB2F4-A0CF-82A8-9BA1-A0179876DDED}"/>
          </ac:cxnSpMkLst>
        </pc:cxnChg>
      </pc:sldChg>
      <pc:sldChg chg="delSp add del mod modShow">
        <pc:chgData name="Jesper Gaardboe Jensen" userId="d9fd0326-cc3c-45b9-b97a-6bf0c54b0409" providerId="ADAL" clId="{6325C64F-A623-4141-A823-82E2535015F9}" dt="2025-10-19T08:51:15.414" v="4429" actId="47"/>
        <pc:sldMkLst>
          <pc:docMk/>
          <pc:sldMk cId="3776978574" sldId="273"/>
        </pc:sldMkLst>
      </pc:sldChg>
      <pc:sldChg chg="delSp add del mod delAnim modShow">
        <pc:chgData name="Jesper Gaardboe Jensen" userId="d9fd0326-cc3c-45b9-b97a-6bf0c54b0409" providerId="ADAL" clId="{6325C64F-A623-4141-A823-82E2535015F9}" dt="2025-10-19T08:28:23.134" v="3458" actId="47"/>
        <pc:sldMkLst>
          <pc:docMk/>
          <pc:sldMk cId="848538847" sldId="274"/>
        </pc:sldMkLst>
      </pc:sldChg>
      <pc:sldChg chg="add del mod modShow">
        <pc:chgData name="Jesper Gaardboe Jensen" userId="d9fd0326-cc3c-45b9-b97a-6bf0c54b0409" providerId="ADAL" clId="{6325C64F-A623-4141-A823-82E2535015F9}" dt="2025-10-19T10:55:43.072" v="7343" actId="47"/>
        <pc:sldMkLst>
          <pc:docMk/>
          <pc:sldMk cId="1600509536" sldId="275"/>
        </pc:sldMkLst>
      </pc:sldChg>
      <pc:sldChg chg="addSp delSp modSp add del mod addAnim delAnim modShow">
        <pc:chgData name="Jesper Gaardboe Jensen" userId="d9fd0326-cc3c-45b9-b97a-6bf0c54b0409" providerId="ADAL" clId="{6325C64F-A623-4141-A823-82E2535015F9}" dt="2025-10-19T10:51:58.031" v="7325" actId="2696"/>
        <pc:sldMkLst>
          <pc:docMk/>
          <pc:sldMk cId="1610391975" sldId="275"/>
        </pc:sldMkLst>
        <pc:spChg chg="mod">
          <ac:chgData name="Jesper Gaardboe Jensen" userId="d9fd0326-cc3c-45b9-b97a-6bf0c54b0409" providerId="ADAL" clId="{6325C64F-A623-4141-A823-82E2535015F9}" dt="2025-10-19T08:15:41.273" v="2627" actId="6549"/>
          <ac:spMkLst>
            <pc:docMk/>
            <pc:sldMk cId="1610391975" sldId="275"/>
            <ac:spMk id="2" creationId="{D4DDBF9A-6E0F-C150-563D-3915D47C052D}"/>
          </ac:spMkLst>
        </pc:spChg>
        <pc:spChg chg="add del">
          <ac:chgData name="Jesper Gaardboe Jensen" userId="d9fd0326-cc3c-45b9-b97a-6bf0c54b0409" providerId="ADAL" clId="{6325C64F-A623-4141-A823-82E2535015F9}" dt="2025-10-19T09:45:12.325" v="6012" actId="478"/>
          <ac:spMkLst>
            <pc:docMk/>
            <pc:sldMk cId="1610391975" sldId="275"/>
            <ac:spMk id="7" creationId="{286714F7-675F-24FB-67AC-A83D0945D4D6}"/>
          </ac:spMkLst>
        </pc:spChg>
        <pc:spChg chg="add del">
          <ac:chgData name="Jesper Gaardboe Jensen" userId="d9fd0326-cc3c-45b9-b97a-6bf0c54b0409" providerId="ADAL" clId="{6325C64F-A623-4141-A823-82E2535015F9}" dt="2025-10-19T09:45:12.325" v="6012" actId="478"/>
          <ac:spMkLst>
            <pc:docMk/>
            <pc:sldMk cId="1610391975" sldId="275"/>
            <ac:spMk id="8" creationId="{160857C4-2AEE-9485-A8FA-5382C606CBE8}"/>
          </ac:spMkLst>
        </pc:spChg>
      </pc:sldChg>
      <pc:sldChg chg="addSp modSp add del mod">
        <pc:chgData name="Jesper Gaardboe Jensen" userId="d9fd0326-cc3c-45b9-b97a-6bf0c54b0409" providerId="ADAL" clId="{6325C64F-A623-4141-A823-82E2535015F9}" dt="2025-10-19T13:15:24.316" v="8604" actId="47"/>
        <pc:sldMkLst>
          <pc:docMk/>
          <pc:sldMk cId="53009154" sldId="276"/>
        </pc:sldMkLst>
        <pc:spChg chg="mod">
          <ac:chgData name="Jesper Gaardboe Jensen" userId="d9fd0326-cc3c-45b9-b97a-6bf0c54b0409" providerId="ADAL" clId="{6325C64F-A623-4141-A823-82E2535015F9}" dt="2025-10-19T13:13:03.423" v="8602" actId="6549"/>
          <ac:spMkLst>
            <pc:docMk/>
            <pc:sldMk cId="53009154" sldId="276"/>
            <ac:spMk id="4" creationId="{11099295-A7EE-E811-CB36-2BBE3B49A4BD}"/>
          </ac:spMkLst>
        </pc:spChg>
        <pc:spChg chg="add mod ord">
          <ac:chgData name="Jesper Gaardboe Jensen" userId="d9fd0326-cc3c-45b9-b97a-6bf0c54b0409" providerId="ADAL" clId="{6325C64F-A623-4141-A823-82E2535015F9}" dt="2025-10-19T10:58:51.825" v="7406" actId="167"/>
          <ac:spMkLst>
            <pc:docMk/>
            <pc:sldMk cId="53009154" sldId="276"/>
            <ac:spMk id="5" creationId="{7B36A503-ACAB-27D2-6EC3-9CFA236FB196}"/>
          </ac:spMkLst>
        </pc:spChg>
      </pc:sldChg>
      <pc:sldChg chg="modSp add del mod">
        <pc:chgData name="Jesper Gaardboe Jensen" userId="d9fd0326-cc3c-45b9-b97a-6bf0c54b0409" providerId="ADAL" clId="{6325C64F-A623-4141-A823-82E2535015F9}" dt="2025-10-19T08:11:29.232" v="2525" actId="2696"/>
        <pc:sldMkLst>
          <pc:docMk/>
          <pc:sldMk cId="2654660329" sldId="276"/>
        </pc:sldMkLst>
        <pc:spChg chg="mod">
          <ac:chgData name="Jesper Gaardboe Jensen" userId="d9fd0326-cc3c-45b9-b97a-6bf0c54b0409" providerId="ADAL" clId="{6325C64F-A623-4141-A823-82E2535015F9}" dt="2025-10-19T08:06:28.413" v="2202" actId="14100"/>
          <ac:spMkLst>
            <pc:docMk/>
            <pc:sldMk cId="2654660329" sldId="276"/>
            <ac:spMk id="4" creationId="{11099295-A7EE-E811-CB36-2BBE3B49A4BD}"/>
          </ac:spMkLst>
        </pc:spChg>
      </pc:sldChg>
      <pc:sldChg chg="add del ord">
        <pc:chgData name="Jesper Gaardboe Jensen" userId="d9fd0326-cc3c-45b9-b97a-6bf0c54b0409" providerId="ADAL" clId="{6325C64F-A623-4141-A823-82E2535015F9}" dt="2025-10-19T10:52:14.969" v="7330" actId="2696"/>
        <pc:sldMkLst>
          <pc:docMk/>
          <pc:sldMk cId="3828558108" sldId="276"/>
        </pc:sldMkLst>
      </pc:sldChg>
      <pc:sldChg chg="modSp add del mod">
        <pc:chgData name="Jesper Gaardboe Jensen" userId="d9fd0326-cc3c-45b9-b97a-6bf0c54b0409" providerId="ADAL" clId="{6325C64F-A623-4141-A823-82E2535015F9}" dt="2025-10-19T10:51:58.031" v="7325" actId="2696"/>
        <pc:sldMkLst>
          <pc:docMk/>
          <pc:sldMk cId="4009313698" sldId="276"/>
        </pc:sldMkLst>
        <pc:spChg chg="mod">
          <ac:chgData name="Jesper Gaardboe Jensen" userId="d9fd0326-cc3c-45b9-b97a-6bf0c54b0409" providerId="ADAL" clId="{6325C64F-A623-4141-A823-82E2535015F9}" dt="2025-10-19T08:18:41.139" v="2654" actId="20577"/>
          <ac:spMkLst>
            <pc:docMk/>
            <pc:sldMk cId="4009313698" sldId="276"/>
            <ac:spMk id="2" creationId="{36A8B15F-E70A-0BE2-58E8-47AC8265DC8E}"/>
          </ac:spMkLst>
        </pc:spChg>
        <pc:spChg chg="mod">
          <ac:chgData name="Jesper Gaardboe Jensen" userId="d9fd0326-cc3c-45b9-b97a-6bf0c54b0409" providerId="ADAL" clId="{6325C64F-A623-4141-A823-82E2535015F9}" dt="2025-10-19T08:51:02.352" v="4428" actId="948"/>
          <ac:spMkLst>
            <pc:docMk/>
            <pc:sldMk cId="4009313698" sldId="276"/>
            <ac:spMk id="4" creationId="{11099295-A7EE-E811-CB36-2BBE3B49A4BD}"/>
          </ac:spMkLst>
        </pc:spChg>
      </pc:sldChg>
      <pc:sldChg chg="add del">
        <pc:chgData name="Jesper Gaardboe Jensen" userId="d9fd0326-cc3c-45b9-b97a-6bf0c54b0409" providerId="ADAL" clId="{6325C64F-A623-4141-A823-82E2535015F9}" dt="2025-10-19T08:28:23.841" v="3459" actId="47"/>
        <pc:sldMkLst>
          <pc:docMk/>
          <pc:sldMk cId="2028712363" sldId="277"/>
        </pc:sldMkLst>
      </pc:sldChg>
      <pc:sldChg chg="add del">
        <pc:chgData name="Jesper Gaardboe Jensen" userId="d9fd0326-cc3c-45b9-b97a-6bf0c54b0409" providerId="ADAL" clId="{6325C64F-A623-4141-A823-82E2535015F9}" dt="2025-10-19T08:11:40.434" v="2527" actId="2696"/>
        <pc:sldMkLst>
          <pc:docMk/>
          <pc:sldMk cId="2245020117" sldId="277"/>
        </pc:sldMkLst>
      </pc:sldChg>
      <pc:sldChg chg="add del">
        <pc:chgData name="Jesper Gaardboe Jensen" userId="d9fd0326-cc3c-45b9-b97a-6bf0c54b0409" providerId="ADAL" clId="{6325C64F-A623-4141-A823-82E2535015F9}" dt="2025-10-19T08:06:31.072" v="2203" actId="47"/>
        <pc:sldMkLst>
          <pc:docMk/>
          <pc:sldMk cId="2742723853" sldId="277"/>
        </pc:sldMkLst>
      </pc:sldChg>
      <pc:sldChg chg="add del">
        <pc:chgData name="Jesper Gaardboe Jensen" userId="d9fd0326-cc3c-45b9-b97a-6bf0c54b0409" providerId="ADAL" clId="{6325C64F-A623-4141-A823-82E2535015F9}" dt="2025-10-19T08:11:29.232" v="2525" actId="2696"/>
        <pc:sldMkLst>
          <pc:docMk/>
          <pc:sldMk cId="3144373480" sldId="277"/>
        </pc:sldMkLst>
      </pc:sldChg>
      <pc:sldChg chg="addSp modSp add del mod">
        <pc:chgData name="Jesper Gaardboe Jensen" userId="d9fd0326-cc3c-45b9-b97a-6bf0c54b0409" providerId="ADAL" clId="{6325C64F-A623-4141-A823-82E2535015F9}" dt="2025-10-19T13:15:24.316" v="8604" actId="47"/>
        <pc:sldMkLst>
          <pc:docMk/>
          <pc:sldMk cId="418539265" sldId="278"/>
        </pc:sldMkLst>
        <pc:spChg chg="mod">
          <ac:chgData name="Jesper Gaardboe Jensen" userId="d9fd0326-cc3c-45b9-b97a-6bf0c54b0409" providerId="ADAL" clId="{6325C64F-A623-4141-A823-82E2535015F9}" dt="2025-10-19T10:52:56.635" v="7333" actId="20577"/>
          <ac:spMkLst>
            <pc:docMk/>
            <pc:sldMk cId="418539265" sldId="278"/>
            <ac:spMk id="2" creationId="{2BDDC6E5-98E1-F483-B351-F4ED78696CE6}"/>
          </ac:spMkLst>
        </pc:spChg>
        <pc:spChg chg="add mod ord">
          <ac:chgData name="Jesper Gaardboe Jensen" userId="d9fd0326-cc3c-45b9-b97a-6bf0c54b0409" providerId="ADAL" clId="{6325C64F-A623-4141-A823-82E2535015F9}" dt="2025-10-19T10:59:10.713" v="7409" actId="167"/>
          <ac:spMkLst>
            <pc:docMk/>
            <pc:sldMk cId="418539265" sldId="278"/>
            <ac:spMk id="4" creationId="{C5DB7BAF-59D0-E700-F5B3-B4E180E75E55}"/>
          </ac:spMkLst>
        </pc:spChg>
        <pc:spChg chg="mod">
          <ac:chgData name="Jesper Gaardboe Jensen" userId="d9fd0326-cc3c-45b9-b97a-6bf0c54b0409" providerId="ADAL" clId="{6325C64F-A623-4141-A823-82E2535015F9}" dt="2025-10-19T11:34:04.292" v="8024" actId="1035"/>
          <ac:spMkLst>
            <pc:docMk/>
            <pc:sldMk cId="418539265" sldId="278"/>
            <ac:spMk id="5" creationId="{FCC6ADBA-DC8D-ECE2-2D3C-6D5C15500094}"/>
          </ac:spMkLst>
        </pc:spChg>
      </pc:sldChg>
      <pc:sldChg chg="addSp delSp modSp add del mod">
        <pc:chgData name="Jesper Gaardboe Jensen" userId="d9fd0326-cc3c-45b9-b97a-6bf0c54b0409" providerId="ADAL" clId="{6325C64F-A623-4141-A823-82E2535015F9}" dt="2025-10-19T10:51:58.031" v="7325" actId="2696"/>
        <pc:sldMkLst>
          <pc:docMk/>
          <pc:sldMk cId="1496735954" sldId="278"/>
        </pc:sldMkLst>
        <pc:spChg chg="mod">
          <ac:chgData name="Jesper Gaardboe Jensen" userId="d9fd0326-cc3c-45b9-b97a-6bf0c54b0409" providerId="ADAL" clId="{6325C64F-A623-4141-A823-82E2535015F9}" dt="2025-10-19T09:34:45.802" v="5821" actId="20577"/>
          <ac:spMkLst>
            <pc:docMk/>
            <pc:sldMk cId="1496735954" sldId="278"/>
            <ac:spMk id="2" creationId="{2BDDC6E5-98E1-F483-B351-F4ED78696CE6}"/>
          </ac:spMkLst>
        </pc:spChg>
        <pc:spChg chg="del">
          <ac:chgData name="Jesper Gaardboe Jensen" userId="d9fd0326-cc3c-45b9-b97a-6bf0c54b0409" providerId="ADAL" clId="{6325C64F-A623-4141-A823-82E2535015F9}" dt="2025-10-19T08:29:25.598" v="3472" actId="478"/>
          <ac:spMkLst>
            <pc:docMk/>
            <pc:sldMk cId="1496735954" sldId="278"/>
            <ac:spMk id="4" creationId="{12DA3B95-AEBA-3960-6E76-BBD21286DBFA}"/>
          </ac:spMkLst>
        </pc:spChg>
        <pc:spChg chg="add mod">
          <ac:chgData name="Jesper Gaardboe Jensen" userId="d9fd0326-cc3c-45b9-b97a-6bf0c54b0409" providerId="ADAL" clId="{6325C64F-A623-4141-A823-82E2535015F9}" dt="2025-10-19T09:38:30.854" v="5886" actId="14100"/>
          <ac:spMkLst>
            <pc:docMk/>
            <pc:sldMk cId="1496735954" sldId="278"/>
            <ac:spMk id="5" creationId="{FCC6ADBA-DC8D-ECE2-2D3C-6D5C15500094}"/>
          </ac:spMkLst>
        </pc:spChg>
      </pc:sldChg>
      <pc:sldChg chg="add del">
        <pc:chgData name="Jesper Gaardboe Jensen" userId="d9fd0326-cc3c-45b9-b97a-6bf0c54b0409" providerId="ADAL" clId="{6325C64F-A623-4141-A823-82E2535015F9}" dt="2025-10-19T10:52:14.969" v="7330" actId="2696"/>
        <pc:sldMkLst>
          <pc:docMk/>
          <pc:sldMk cId="2598040144" sldId="278"/>
        </pc:sldMkLst>
      </pc:sldChg>
      <pc:sldChg chg="add del">
        <pc:chgData name="Jesper Gaardboe Jensen" userId="d9fd0326-cc3c-45b9-b97a-6bf0c54b0409" providerId="ADAL" clId="{6325C64F-A623-4141-A823-82E2535015F9}" dt="2025-10-19T08:11:29.232" v="2525" actId="2696"/>
        <pc:sldMkLst>
          <pc:docMk/>
          <pc:sldMk cId="2600006489" sldId="278"/>
        </pc:sldMkLst>
      </pc:sldChg>
      <pc:sldChg chg="add del">
        <pc:chgData name="Jesper Gaardboe Jensen" userId="d9fd0326-cc3c-45b9-b97a-6bf0c54b0409" providerId="ADAL" clId="{6325C64F-A623-4141-A823-82E2535015F9}" dt="2025-10-19T08:06:32.154" v="2204" actId="47"/>
        <pc:sldMkLst>
          <pc:docMk/>
          <pc:sldMk cId="2765948282" sldId="278"/>
        </pc:sldMkLst>
      </pc:sldChg>
      <pc:sldChg chg="add del">
        <pc:chgData name="Jesper Gaardboe Jensen" userId="d9fd0326-cc3c-45b9-b97a-6bf0c54b0409" providerId="ADAL" clId="{6325C64F-A623-4141-A823-82E2535015F9}" dt="2025-10-19T08:11:40.434" v="2527" actId="2696"/>
        <pc:sldMkLst>
          <pc:docMk/>
          <pc:sldMk cId="3056789569" sldId="278"/>
        </pc:sldMkLst>
      </pc:sldChg>
      <pc:sldChg chg="add del">
        <pc:chgData name="Jesper Gaardboe Jensen" userId="d9fd0326-cc3c-45b9-b97a-6bf0c54b0409" providerId="ADAL" clId="{6325C64F-A623-4141-A823-82E2535015F9}" dt="2025-10-19T08:11:46.104" v="2529" actId="2696"/>
        <pc:sldMkLst>
          <pc:docMk/>
          <pc:sldMk cId="3285343320" sldId="278"/>
        </pc:sldMkLst>
      </pc:sldChg>
      <pc:sldChg chg="add del">
        <pc:chgData name="Jesper Gaardboe Jensen" userId="d9fd0326-cc3c-45b9-b97a-6bf0c54b0409" providerId="ADAL" clId="{6325C64F-A623-4141-A823-82E2535015F9}" dt="2025-10-19T08:11:40.434" v="2527" actId="2696"/>
        <pc:sldMkLst>
          <pc:docMk/>
          <pc:sldMk cId="562682474" sldId="279"/>
        </pc:sldMkLst>
      </pc:sldChg>
      <pc:sldChg chg="add del">
        <pc:chgData name="Jesper Gaardboe Jensen" userId="d9fd0326-cc3c-45b9-b97a-6bf0c54b0409" providerId="ADAL" clId="{6325C64F-A623-4141-A823-82E2535015F9}" dt="2025-10-19T08:11:29.232" v="2525" actId="2696"/>
        <pc:sldMkLst>
          <pc:docMk/>
          <pc:sldMk cId="1480794514" sldId="279"/>
        </pc:sldMkLst>
      </pc:sldChg>
      <pc:sldChg chg="add del">
        <pc:chgData name="Jesper Gaardboe Jensen" userId="d9fd0326-cc3c-45b9-b97a-6bf0c54b0409" providerId="ADAL" clId="{6325C64F-A623-4141-A823-82E2535015F9}" dt="2025-10-19T08:11:46.104" v="2529" actId="2696"/>
        <pc:sldMkLst>
          <pc:docMk/>
          <pc:sldMk cId="2264041626" sldId="279"/>
        </pc:sldMkLst>
      </pc:sldChg>
      <pc:sldChg chg="add del">
        <pc:chgData name="Jesper Gaardboe Jensen" userId="d9fd0326-cc3c-45b9-b97a-6bf0c54b0409" providerId="ADAL" clId="{6325C64F-A623-4141-A823-82E2535015F9}" dt="2025-10-19T08:11:52.022" v="2531" actId="2696"/>
        <pc:sldMkLst>
          <pc:docMk/>
          <pc:sldMk cId="2609416612" sldId="279"/>
        </pc:sldMkLst>
      </pc:sldChg>
      <pc:sldChg chg="add del">
        <pc:chgData name="Jesper Gaardboe Jensen" userId="d9fd0326-cc3c-45b9-b97a-6bf0c54b0409" providerId="ADAL" clId="{6325C64F-A623-4141-A823-82E2535015F9}" dt="2025-10-19T08:51:15.414" v="4429" actId="47"/>
        <pc:sldMkLst>
          <pc:docMk/>
          <pc:sldMk cId="3007306932" sldId="279"/>
        </pc:sldMkLst>
      </pc:sldChg>
      <pc:sldChg chg="add del">
        <pc:chgData name="Jesper Gaardboe Jensen" userId="d9fd0326-cc3c-45b9-b97a-6bf0c54b0409" providerId="ADAL" clId="{6325C64F-A623-4141-A823-82E2535015F9}" dt="2025-10-19T08:11:57.533" v="2533" actId="2696"/>
        <pc:sldMkLst>
          <pc:docMk/>
          <pc:sldMk cId="147503102" sldId="280"/>
        </pc:sldMkLst>
      </pc:sldChg>
      <pc:sldChg chg="add del">
        <pc:chgData name="Jesper Gaardboe Jensen" userId="d9fd0326-cc3c-45b9-b97a-6bf0c54b0409" providerId="ADAL" clId="{6325C64F-A623-4141-A823-82E2535015F9}" dt="2025-10-19T08:11:46.104" v="2529" actId="2696"/>
        <pc:sldMkLst>
          <pc:docMk/>
          <pc:sldMk cId="864019316" sldId="280"/>
        </pc:sldMkLst>
      </pc:sldChg>
      <pc:sldChg chg="addSp delSp modSp add mod">
        <pc:chgData name="Jesper Gaardboe Jensen" userId="d9fd0326-cc3c-45b9-b97a-6bf0c54b0409" providerId="ADAL" clId="{6325C64F-A623-4141-A823-82E2535015F9}" dt="2025-10-19T11:22:15.563" v="7777" actId="1036"/>
        <pc:sldMkLst>
          <pc:docMk/>
          <pc:sldMk cId="1515455831" sldId="280"/>
        </pc:sldMkLst>
        <pc:spChg chg="mod">
          <ac:chgData name="Jesper Gaardboe Jensen" userId="d9fd0326-cc3c-45b9-b97a-6bf0c54b0409" providerId="ADAL" clId="{6325C64F-A623-4141-A823-82E2535015F9}" dt="2025-10-19T11:17:24.638" v="7638" actId="20577"/>
          <ac:spMkLst>
            <pc:docMk/>
            <pc:sldMk cId="1515455831" sldId="280"/>
            <ac:spMk id="2" creationId="{2C886EC3-84A2-425B-1A84-1B0D179460B9}"/>
          </ac:spMkLst>
        </pc:spChg>
        <pc:spChg chg="del">
          <ac:chgData name="Jesper Gaardboe Jensen" userId="d9fd0326-cc3c-45b9-b97a-6bf0c54b0409" providerId="ADAL" clId="{6325C64F-A623-4141-A823-82E2535015F9}" dt="2025-10-19T08:52:55.789" v="4494" actId="478"/>
          <ac:spMkLst>
            <pc:docMk/>
            <pc:sldMk cId="1515455831" sldId="280"/>
            <ac:spMk id="4" creationId="{9403E433-24DA-9D5C-4AF8-9E8A35D77D1C}"/>
          </ac:spMkLst>
        </pc:spChg>
        <pc:spChg chg="add mod">
          <ac:chgData name="Jesper Gaardboe Jensen" userId="d9fd0326-cc3c-45b9-b97a-6bf0c54b0409" providerId="ADAL" clId="{6325C64F-A623-4141-A823-82E2535015F9}" dt="2025-10-19T11:22:15.563" v="7777" actId="1036"/>
          <ac:spMkLst>
            <pc:docMk/>
            <pc:sldMk cId="1515455831" sldId="280"/>
            <ac:spMk id="5" creationId="{E9F72830-C154-4B37-FE92-A2CD92FA3AB1}"/>
          </ac:spMkLst>
        </pc:spChg>
      </pc:sldChg>
      <pc:sldChg chg="add del">
        <pc:chgData name="Jesper Gaardboe Jensen" userId="d9fd0326-cc3c-45b9-b97a-6bf0c54b0409" providerId="ADAL" clId="{6325C64F-A623-4141-A823-82E2535015F9}" dt="2025-10-19T08:11:52.022" v="2531" actId="2696"/>
        <pc:sldMkLst>
          <pc:docMk/>
          <pc:sldMk cId="3004224193" sldId="280"/>
        </pc:sldMkLst>
      </pc:sldChg>
      <pc:sldChg chg="add del">
        <pc:chgData name="Jesper Gaardboe Jensen" userId="d9fd0326-cc3c-45b9-b97a-6bf0c54b0409" providerId="ADAL" clId="{6325C64F-A623-4141-A823-82E2535015F9}" dt="2025-10-19T08:11:40.434" v="2527" actId="2696"/>
        <pc:sldMkLst>
          <pc:docMk/>
          <pc:sldMk cId="3613856809" sldId="280"/>
        </pc:sldMkLst>
      </pc:sldChg>
      <pc:sldChg chg="add del">
        <pc:chgData name="Jesper Gaardboe Jensen" userId="d9fd0326-cc3c-45b9-b97a-6bf0c54b0409" providerId="ADAL" clId="{6325C64F-A623-4141-A823-82E2535015F9}" dt="2025-10-19T08:11:29.232" v="2525" actId="2696"/>
        <pc:sldMkLst>
          <pc:docMk/>
          <pc:sldMk cId="3906199188" sldId="280"/>
        </pc:sldMkLst>
      </pc:sldChg>
      <pc:sldChg chg="add del">
        <pc:chgData name="Jesper Gaardboe Jensen" userId="d9fd0326-cc3c-45b9-b97a-6bf0c54b0409" providerId="ADAL" clId="{6325C64F-A623-4141-A823-82E2535015F9}" dt="2025-10-19T08:58:08.638" v="4641" actId="47"/>
        <pc:sldMkLst>
          <pc:docMk/>
          <pc:sldMk cId="214615247" sldId="281"/>
        </pc:sldMkLst>
      </pc:sldChg>
      <pc:sldChg chg="add del">
        <pc:chgData name="Jesper Gaardboe Jensen" userId="d9fd0326-cc3c-45b9-b97a-6bf0c54b0409" providerId="ADAL" clId="{6325C64F-A623-4141-A823-82E2535015F9}" dt="2025-10-19T08:11:29.232" v="2525" actId="2696"/>
        <pc:sldMkLst>
          <pc:docMk/>
          <pc:sldMk cId="1148535633" sldId="281"/>
        </pc:sldMkLst>
      </pc:sldChg>
      <pc:sldChg chg="add del">
        <pc:chgData name="Jesper Gaardboe Jensen" userId="d9fd0326-cc3c-45b9-b97a-6bf0c54b0409" providerId="ADAL" clId="{6325C64F-A623-4141-A823-82E2535015F9}" dt="2025-10-19T08:11:57.533" v="2533" actId="2696"/>
        <pc:sldMkLst>
          <pc:docMk/>
          <pc:sldMk cId="1194439569" sldId="281"/>
        </pc:sldMkLst>
      </pc:sldChg>
      <pc:sldChg chg="add del">
        <pc:chgData name="Jesper Gaardboe Jensen" userId="d9fd0326-cc3c-45b9-b97a-6bf0c54b0409" providerId="ADAL" clId="{6325C64F-A623-4141-A823-82E2535015F9}" dt="2025-10-19T08:11:52.022" v="2531" actId="2696"/>
        <pc:sldMkLst>
          <pc:docMk/>
          <pc:sldMk cId="2264938422" sldId="281"/>
        </pc:sldMkLst>
      </pc:sldChg>
      <pc:sldChg chg="add del">
        <pc:chgData name="Jesper Gaardboe Jensen" userId="d9fd0326-cc3c-45b9-b97a-6bf0c54b0409" providerId="ADAL" clId="{6325C64F-A623-4141-A823-82E2535015F9}" dt="2025-10-19T08:11:46.104" v="2529" actId="2696"/>
        <pc:sldMkLst>
          <pc:docMk/>
          <pc:sldMk cId="2861581872" sldId="281"/>
        </pc:sldMkLst>
      </pc:sldChg>
      <pc:sldChg chg="add del">
        <pc:chgData name="Jesper Gaardboe Jensen" userId="d9fd0326-cc3c-45b9-b97a-6bf0c54b0409" providerId="ADAL" clId="{6325C64F-A623-4141-A823-82E2535015F9}" dt="2025-10-19T08:12:02.128" v="2535" actId="2696"/>
        <pc:sldMkLst>
          <pc:docMk/>
          <pc:sldMk cId="3443314115" sldId="281"/>
        </pc:sldMkLst>
      </pc:sldChg>
      <pc:sldChg chg="add del">
        <pc:chgData name="Jesper Gaardboe Jensen" userId="d9fd0326-cc3c-45b9-b97a-6bf0c54b0409" providerId="ADAL" clId="{6325C64F-A623-4141-A823-82E2535015F9}" dt="2025-10-19T08:11:40.434" v="2527" actId="2696"/>
        <pc:sldMkLst>
          <pc:docMk/>
          <pc:sldMk cId="3588730846" sldId="281"/>
        </pc:sldMkLst>
      </pc:sldChg>
      <pc:sldChg chg="addSp delSp modSp add mod modAnim">
        <pc:chgData name="Jesper Gaardboe Jensen" userId="d9fd0326-cc3c-45b9-b97a-6bf0c54b0409" providerId="ADAL" clId="{6325C64F-A623-4141-A823-82E2535015F9}" dt="2025-10-19T13:27:17.198" v="9088" actId="1076"/>
        <pc:sldMkLst>
          <pc:docMk/>
          <pc:sldMk cId="1342381939" sldId="282"/>
        </pc:sldMkLst>
        <pc:spChg chg="mod">
          <ac:chgData name="Jesper Gaardboe Jensen" userId="d9fd0326-cc3c-45b9-b97a-6bf0c54b0409" providerId="ADAL" clId="{6325C64F-A623-4141-A823-82E2535015F9}" dt="2025-10-19T11:20:30.163" v="7689" actId="20577"/>
          <ac:spMkLst>
            <pc:docMk/>
            <pc:sldMk cId="1342381939" sldId="282"/>
            <ac:spMk id="2" creationId="{1B45D62A-53DA-63EC-8C43-6AAD23F492DE}"/>
          </ac:spMkLst>
        </pc:spChg>
        <pc:spChg chg="del">
          <ac:chgData name="Jesper Gaardboe Jensen" userId="d9fd0326-cc3c-45b9-b97a-6bf0c54b0409" providerId="ADAL" clId="{6325C64F-A623-4141-A823-82E2535015F9}" dt="2025-10-19T08:58:57.109" v="4654" actId="478"/>
          <ac:spMkLst>
            <pc:docMk/>
            <pc:sldMk cId="1342381939" sldId="282"/>
            <ac:spMk id="4" creationId="{92CD9F07-5597-E3E0-58EF-3F78F4C07CF9}"/>
          </ac:spMkLst>
        </pc:spChg>
        <pc:spChg chg="add mod">
          <ac:chgData name="Jesper Gaardboe Jensen" userId="d9fd0326-cc3c-45b9-b97a-6bf0c54b0409" providerId="ADAL" clId="{6325C64F-A623-4141-A823-82E2535015F9}" dt="2025-10-19T13:27:17.198" v="9088" actId="1076"/>
          <ac:spMkLst>
            <pc:docMk/>
            <pc:sldMk cId="1342381939" sldId="282"/>
            <ac:spMk id="4" creationId="{99F1E4A8-72E1-8A10-BA59-0983DA790F1C}"/>
          </ac:spMkLst>
        </pc:spChg>
        <pc:spChg chg="add mod">
          <ac:chgData name="Jesper Gaardboe Jensen" userId="d9fd0326-cc3c-45b9-b97a-6bf0c54b0409" providerId="ADAL" clId="{6325C64F-A623-4141-A823-82E2535015F9}" dt="2025-10-19T11:21:47.297" v="7766" actId="1036"/>
          <ac:spMkLst>
            <pc:docMk/>
            <pc:sldMk cId="1342381939" sldId="282"/>
            <ac:spMk id="5" creationId="{0F9F9ACF-C224-F2FD-0EA9-F5AF38F74F9E}"/>
          </ac:spMkLst>
        </pc:spChg>
      </pc:sldChg>
      <pc:sldChg chg="add del">
        <pc:chgData name="Jesper Gaardboe Jensen" userId="d9fd0326-cc3c-45b9-b97a-6bf0c54b0409" providerId="ADAL" clId="{6325C64F-A623-4141-A823-82E2535015F9}" dt="2025-10-19T09:03:21.007" v="4772" actId="47"/>
        <pc:sldMkLst>
          <pc:docMk/>
          <pc:sldMk cId="407188711" sldId="283"/>
        </pc:sldMkLst>
      </pc:sldChg>
      <pc:sldChg chg="addSp delSp modSp add mod">
        <pc:chgData name="Jesper Gaardboe Jensen" userId="d9fd0326-cc3c-45b9-b97a-6bf0c54b0409" providerId="ADAL" clId="{6325C64F-A623-4141-A823-82E2535015F9}" dt="2025-10-19T13:28:13.016" v="9091" actId="113"/>
        <pc:sldMkLst>
          <pc:docMk/>
          <pc:sldMk cId="2820160182" sldId="284"/>
        </pc:sldMkLst>
        <pc:spChg chg="mod">
          <ac:chgData name="Jesper Gaardboe Jensen" userId="d9fd0326-cc3c-45b9-b97a-6bf0c54b0409" providerId="ADAL" clId="{6325C64F-A623-4141-A823-82E2535015F9}" dt="2025-10-19T09:06:15.071" v="4797" actId="20577"/>
          <ac:spMkLst>
            <pc:docMk/>
            <pc:sldMk cId="2820160182" sldId="284"/>
            <ac:spMk id="2" creationId="{8158F61C-C9E8-68F5-3CF7-C82E85E72366}"/>
          </ac:spMkLst>
        </pc:spChg>
        <pc:spChg chg="del">
          <ac:chgData name="Jesper Gaardboe Jensen" userId="d9fd0326-cc3c-45b9-b97a-6bf0c54b0409" providerId="ADAL" clId="{6325C64F-A623-4141-A823-82E2535015F9}" dt="2025-10-19T09:06:18.134" v="4798" actId="478"/>
          <ac:spMkLst>
            <pc:docMk/>
            <pc:sldMk cId="2820160182" sldId="284"/>
            <ac:spMk id="4" creationId="{0CE354B0-D66A-5622-92AE-4B3409899629}"/>
          </ac:spMkLst>
        </pc:spChg>
        <pc:spChg chg="add mod">
          <ac:chgData name="Jesper Gaardboe Jensen" userId="d9fd0326-cc3c-45b9-b97a-6bf0c54b0409" providerId="ADAL" clId="{6325C64F-A623-4141-A823-82E2535015F9}" dt="2025-10-19T13:28:13.016" v="9091" actId="113"/>
          <ac:spMkLst>
            <pc:docMk/>
            <pc:sldMk cId="2820160182" sldId="284"/>
            <ac:spMk id="5" creationId="{10E14A6F-41BB-B168-9E13-8D5B05FCCB74}"/>
          </ac:spMkLst>
        </pc:spChg>
      </pc:sldChg>
      <pc:sldChg chg="add del">
        <pc:chgData name="Jesper Gaardboe Jensen" userId="d9fd0326-cc3c-45b9-b97a-6bf0c54b0409" providerId="ADAL" clId="{6325C64F-A623-4141-A823-82E2535015F9}" dt="2025-10-19T09:15:15.332" v="5219" actId="47"/>
        <pc:sldMkLst>
          <pc:docMk/>
          <pc:sldMk cId="2855884166" sldId="285"/>
        </pc:sldMkLst>
      </pc:sldChg>
      <pc:sldChg chg="add del">
        <pc:chgData name="Jesper Gaardboe Jensen" userId="d9fd0326-cc3c-45b9-b97a-6bf0c54b0409" providerId="ADAL" clId="{6325C64F-A623-4141-A823-82E2535015F9}" dt="2025-10-19T10:52:01.333" v="7326" actId="47"/>
        <pc:sldMkLst>
          <pc:docMk/>
          <pc:sldMk cId="2696455982" sldId="286"/>
        </pc:sldMkLst>
      </pc:sldChg>
      <pc:sldChg chg="add del">
        <pc:chgData name="Jesper Gaardboe Jensen" userId="d9fd0326-cc3c-45b9-b97a-6bf0c54b0409" providerId="ADAL" clId="{6325C64F-A623-4141-A823-82E2535015F9}" dt="2025-10-19T10:37:59.814" v="7303" actId="47"/>
        <pc:sldMkLst>
          <pc:docMk/>
          <pc:sldMk cId="265485465" sldId="287"/>
        </pc:sldMkLst>
      </pc:sldChg>
      <pc:sldChg chg="add del">
        <pc:chgData name="Jesper Gaardboe Jensen" userId="d9fd0326-cc3c-45b9-b97a-6bf0c54b0409" providerId="ADAL" clId="{6325C64F-A623-4141-A823-82E2535015F9}" dt="2025-10-19T10:37:59.814" v="7303" actId="47"/>
        <pc:sldMkLst>
          <pc:docMk/>
          <pc:sldMk cId="3323585282" sldId="288"/>
        </pc:sldMkLst>
      </pc:sldChg>
      <pc:sldChg chg="add del">
        <pc:chgData name="Jesper Gaardboe Jensen" userId="d9fd0326-cc3c-45b9-b97a-6bf0c54b0409" providerId="ADAL" clId="{6325C64F-A623-4141-A823-82E2535015F9}" dt="2025-10-19T10:37:59.814" v="7303" actId="47"/>
        <pc:sldMkLst>
          <pc:docMk/>
          <pc:sldMk cId="304488221" sldId="289"/>
        </pc:sldMkLst>
      </pc:sldChg>
      <pc:sldChg chg="add del">
        <pc:chgData name="Jesper Gaardboe Jensen" userId="d9fd0326-cc3c-45b9-b97a-6bf0c54b0409" providerId="ADAL" clId="{6325C64F-A623-4141-A823-82E2535015F9}" dt="2025-10-19T10:37:59.814" v="7303" actId="47"/>
        <pc:sldMkLst>
          <pc:docMk/>
          <pc:sldMk cId="1686703201" sldId="290"/>
        </pc:sldMkLst>
      </pc:sldChg>
      <pc:sldChg chg="add del">
        <pc:chgData name="Jesper Gaardboe Jensen" userId="d9fd0326-cc3c-45b9-b97a-6bf0c54b0409" providerId="ADAL" clId="{6325C64F-A623-4141-A823-82E2535015F9}" dt="2025-10-19T10:37:59.814" v="7303" actId="47"/>
        <pc:sldMkLst>
          <pc:docMk/>
          <pc:sldMk cId="3039834528" sldId="291"/>
        </pc:sldMkLst>
      </pc:sldChg>
      <pc:sldChg chg="add del">
        <pc:chgData name="Jesper Gaardboe Jensen" userId="d9fd0326-cc3c-45b9-b97a-6bf0c54b0409" providerId="ADAL" clId="{6325C64F-A623-4141-A823-82E2535015F9}" dt="2025-10-19T10:37:59.814" v="7303" actId="47"/>
        <pc:sldMkLst>
          <pc:docMk/>
          <pc:sldMk cId="2190748650" sldId="292"/>
        </pc:sldMkLst>
      </pc:sldChg>
      <pc:sldChg chg="add del">
        <pc:chgData name="Jesper Gaardboe Jensen" userId="d9fd0326-cc3c-45b9-b97a-6bf0c54b0409" providerId="ADAL" clId="{6325C64F-A623-4141-A823-82E2535015F9}" dt="2025-10-19T10:37:59.814" v="7303" actId="47"/>
        <pc:sldMkLst>
          <pc:docMk/>
          <pc:sldMk cId="2160296832" sldId="293"/>
        </pc:sldMkLst>
      </pc:sldChg>
      <pc:sldChg chg="modSp add del mod">
        <pc:chgData name="Jesper Gaardboe Jensen" userId="d9fd0326-cc3c-45b9-b97a-6bf0c54b0409" providerId="ADAL" clId="{6325C64F-A623-4141-A823-82E2535015F9}" dt="2025-10-19T10:51:58.031" v="7325" actId="2696"/>
        <pc:sldMkLst>
          <pc:docMk/>
          <pc:sldMk cId="1896971349" sldId="294"/>
        </pc:sldMkLst>
        <pc:spChg chg="mod">
          <ac:chgData name="Jesper Gaardboe Jensen" userId="d9fd0326-cc3c-45b9-b97a-6bf0c54b0409" providerId="ADAL" clId="{6325C64F-A623-4141-A823-82E2535015F9}" dt="2025-10-19T09:35:07.628" v="5837"/>
          <ac:spMkLst>
            <pc:docMk/>
            <pc:sldMk cId="1896971349" sldId="294"/>
            <ac:spMk id="2" creationId="{00D6CF43-A05E-14FF-17B1-FB3E1C23134A}"/>
          </ac:spMkLst>
        </pc:spChg>
        <pc:spChg chg="mod">
          <ac:chgData name="Jesper Gaardboe Jensen" userId="d9fd0326-cc3c-45b9-b97a-6bf0c54b0409" providerId="ADAL" clId="{6325C64F-A623-4141-A823-82E2535015F9}" dt="2025-10-19T09:51:23.841" v="6052" actId="6549"/>
          <ac:spMkLst>
            <pc:docMk/>
            <pc:sldMk cId="1896971349" sldId="294"/>
            <ac:spMk id="5" creationId="{4168FC04-1AA2-2ECE-AC62-C15A383BCE27}"/>
          </ac:spMkLst>
        </pc:spChg>
      </pc:sldChg>
      <pc:sldChg chg="add del">
        <pc:chgData name="Jesper Gaardboe Jensen" userId="d9fd0326-cc3c-45b9-b97a-6bf0c54b0409" providerId="ADAL" clId="{6325C64F-A623-4141-A823-82E2535015F9}" dt="2025-10-19T10:52:14.969" v="7330" actId="2696"/>
        <pc:sldMkLst>
          <pc:docMk/>
          <pc:sldMk cId="3674060121" sldId="294"/>
        </pc:sldMkLst>
      </pc:sldChg>
      <pc:sldChg chg="modSp add del mod">
        <pc:chgData name="Jesper Gaardboe Jensen" userId="d9fd0326-cc3c-45b9-b97a-6bf0c54b0409" providerId="ADAL" clId="{6325C64F-A623-4141-A823-82E2535015F9}" dt="2025-10-19T13:15:24.316" v="8604" actId="47"/>
        <pc:sldMkLst>
          <pc:docMk/>
          <pc:sldMk cId="3769653172" sldId="294"/>
        </pc:sldMkLst>
        <pc:spChg chg="mod">
          <ac:chgData name="Jesper Gaardboe Jensen" userId="d9fd0326-cc3c-45b9-b97a-6bf0c54b0409" providerId="ADAL" clId="{6325C64F-A623-4141-A823-82E2535015F9}" dt="2025-10-19T11:35:17.400" v="8079" actId="1076"/>
          <ac:spMkLst>
            <pc:docMk/>
            <pc:sldMk cId="3769653172" sldId="294"/>
            <ac:spMk id="2" creationId="{00D6CF43-A05E-14FF-17B1-FB3E1C23134A}"/>
          </ac:spMkLst>
        </pc:spChg>
        <pc:spChg chg="mod">
          <ac:chgData name="Jesper Gaardboe Jensen" userId="d9fd0326-cc3c-45b9-b97a-6bf0c54b0409" providerId="ADAL" clId="{6325C64F-A623-4141-A823-82E2535015F9}" dt="2025-10-19T11:38:56.206" v="8170" actId="14100"/>
          <ac:spMkLst>
            <pc:docMk/>
            <pc:sldMk cId="3769653172" sldId="294"/>
            <ac:spMk id="5" creationId="{4168FC04-1AA2-2ECE-AC62-C15A383BCE27}"/>
          </ac:spMkLst>
        </pc:spChg>
      </pc:sldChg>
      <pc:sldChg chg="addSp modSp add del mod">
        <pc:chgData name="Jesper Gaardboe Jensen" userId="d9fd0326-cc3c-45b9-b97a-6bf0c54b0409" providerId="ADAL" clId="{6325C64F-A623-4141-A823-82E2535015F9}" dt="2025-10-19T13:47:33.193" v="9773" actId="47"/>
        <pc:sldMkLst>
          <pc:docMk/>
          <pc:sldMk cId="2620471348" sldId="295"/>
        </pc:sldMkLst>
        <pc:spChg chg="mod">
          <ac:chgData name="Jesper Gaardboe Jensen" userId="d9fd0326-cc3c-45b9-b97a-6bf0c54b0409" providerId="ADAL" clId="{6325C64F-A623-4141-A823-82E2535015F9}" dt="2025-10-19T09:42:02.133" v="5963" actId="20577"/>
          <ac:spMkLst>
            <pc:docMk/>
            <pc:sldMk cId="2620471348" sldId="295"/>
            <ac:spMk id="2" creationId="{B0C7BB7F-8761-10BE-63EF-B2FC4A62EC9F}"/>
          </ac:spMkLst>
        </pc:spChg>
        <pc:spChg chg="add mod ord">
          <ac:chgData name="Jesper Gaardboe Jensen" userId="d9fd0326-cc3c-45b9-b97a-6bf0c54b0409" providerId="ADAL" clId="{6325C64F-A623-4141-A823-82E2535015F9}" dt="2025-10-19T10:36:15.210" v="7211" actId="14100"/>
          <ac:spMkLst>
            <pc:docMk/>
            <pc:sldMk cId="2620471348" sldId="295"/>
            <ac:spMk id="4" creationId="{7D25C6B6-4DD5-6CC0-F024-6B6B6B43258B}"/>
          </ac:spMkLst>
        </pc:spChg>
        <pc:spChg chg="mod">
          <ac:chgData name="Jesper Gaardboe Jensen" userId="d9fd0326-cc3c-45b9-b97a-6bf0c54b0409" providerId="ADAL" clId="{6325C64F-A623-4141-A823-82E2535015F9}" dt="2025-10-19T11:38:49.382" v="8169" actId="14100"/>
          <ac:spMkLst>
            <pc:docMk/>
            <pc:sldMk cId="2620471348" sldId="295"/>
            <ac:spMk id="5" creationId="{A9A5EA7D-B523-A2AA-A818-DCE756A10EAF}"/>
          </ac:spMkLst>
        </pc:spChg>
        <pc:picChg chg="mod">
          <ac:chgData name="Jesper Gaardboe Jensen" userId="d9fd0326-cc3c-45b9-b97a-6bf0c54b0409" providerId="ADAL" clId="{6325C64F-A623-4141-A823-82E2535015F9}" dt="2025-10-19T10:34:58.580" v="7208" actId="29295"/>
          <ac:picMkLst>
            <pc:docMk/>
            <pc:sldMk cId="2620471348" sldId="295"/>
            <ac:picMk id="3" creationId="{17978E9D-7686-E4E8-12D5-AA1471354137}"/>
          </ac:picMkLst>
        </pc:picChg>
      </pc:sldChg>
      <pc:sldChg chg="add del">
        <pc:chgData name="Jesper Gaardboe Jensen" userId="d9fd0326-cc3c-45b9-b97a-6bf0c54b0409" providerId="ADAL" clId="{6325C64F-A623-4141-A823-82E2535015F9}" dt="2025-10-19T10:36:43.302" v="7218" actId="47"/>
        <pc:sldMkLst>
          <pc:docMk/>
          <pc:sldMk cId="1418259978" sldId="296"/>
        </pc:sldMkLst>
      </pc:sldChg>
      <pc:sldChg chg="addSp modSp add mod">
        <pc:chgData name="Jesper Gaardboe Jensen" userId="d9fd0326-cc3c-45b9-b97a-6bf0c54b0409" providerId="ADAL" clId="{6325C64F-A623-4141-A823-82E2535015F9}" dt="2025-10-19T13:58:02.630" v="9831" actId="113"/>
        <pc:sldMkLst>
          <pc:docMk/>
          <pc:sldMk cId="4251492207" sldId="297"/>
        </pc:sldMkLst>
        <pc:spChg chg="add mod ord">
          <ac:chgData name="Jesper Gaardboe Jensen" userId="d9fd0326-cc3c-45b9-b97a-6bf0c54b0409" providerId="ADAL" clId="{6325C64F-A623-4141-A823-82E2535015F9}" dt="2025-10-19T10:36:30.134" v="7213" actId="167"/>
          <ac:spMkLst>
            <pc:docMk/>
            <pc:sldMk cId="4251492207" sldId="297"/>
            <ac:spMk id="4" creationId="{F4959C18-E892-AE43-C206-45B084B4D714}"/>
          </ac:spMkLst>
        </pc:spChg>
        <pc:spChg chg="mod">
          <ac:chgData name="Jesper Gaardboe Jensen" userId="d9fd0326-cc3c-45b9-b97a-6bf0c54b0409" providerId="ADAL" clId="{6325C64F-A623-4141-A823-82E2535015F9}" dt="2025-10-19T13:58:02.630" v="9831" actId="113"/>
          <ac:spMkLst>
            <pc:docMk/>
            <pc:sldMk cId="4251492207" sldId="297"/>
            <ac:spMk id="5" creationId="{83F432B1-0919-9D11-CB9B-78ABDBBA85D9}"/>
          </ac:spMkLst>
        </pc:spChg>
      </pc:sldChg>
      <pc:sldChg chg="addSp modSp add del mod">
        <pc:chgData name="Jesper Gaardboe Jensen" userId="d9fd0326-cc3c-45b9-b97a-6bf0c54b0409" providerId="ADAL" clId="{6325C64F-A623-4141-A823-82E2535015F9}" dt="2025-10-19T13:54:00.197" v="9817" actId="47"/>
        <pc:sldMkLst>
          <pc:docMk/>
          <pc:sldMk cId="156307626" sldId="298"/>
        </pc:sldMkLst>
        <pc:spChg chg="add mod ord">
          <ac:chgData name="Jesper Gaardboe Jensen" userId="d9fd0326-cc3c-45b9-b97a-6bf0c54b0409" providerId="ADAL" clId="{6325C64F-A623-4141-A823-82E2535015F9}" dt="2025-10-19T10:36:40.105" v="7217" actId="167"/>
          <ac:spMkLst>
            <pc:docMk/>
            <pc:sldMk cId="156307626" sldId="298"/>
            <ac:spMk id="4" creationId="{32718760-5914-0B92-7444-BEEE5B861DE2}"/>
          </ac:spMkLst>
        </pc:spChg>
        <pc:spChg chg="mod">
          <ac:chgData name="Jesper Gaardboe Jensen" userId="d9fd0326-cc3c-45b9-b97a-6bf0c54b0409" providerId="ADAL" clId="{6325C64F-A623-4141-A823-82E2535015F9}" dt="2025-10-19T11:39:03.711" v="8171" actId="14100"/>
          <ac:spMkLst>
            <pc:docMk/>
            <pc:sldMk cId="156307626" sldId="298"/>
            <ac:spMk id="5" creationId="{AE7F15D3-E9DA-BB1C-C80C-C3236D43E1B0}"/>
          </ac:spMkLst>
        </pc:spChg>
      </pc:sldChg>
      <pc:sldChg chg="addSp modSp add mod">
        <pc:chgData name="Jesper Gaardboe Jensen" userId="d9fd0326-cc3c-45b9-b97a-6bf0c54b0409" providerId="ADAL" clId="{6325C64F-A623-4141-A823-82E2535015F9}" dt="2025-10-19T13:53:49.321" v="9816" actId="113"/>
        <pc:sldMkLst>
          <pc:docMk/>
          <pc:sldMk cId="2379734091" sldId="299"/>
        </pc:sldMkLst>
        <pc:spChg chg="add mod ord">
          <ac:chgData name="Jesper Gaardboe Jensen" userId="d9fd0326-cc3c-45b9-b97a-6bf0c54b0409" providerId="ADAL" clId="{6325C64F-A623-4141-A823-82E2535015F9}" dt="2025-10-19T10:36:35.103" v="7215" actId="167"/>
          <ac:spMkLst>
            <pc:docMk/>
            <pc:sldMk cId="2379734091" sldId="299"/>
            <ac:spMk id="4" creationId="{C5FF817A-4254-B04D-2030-F774BDD76271}"/>
          </ac:spMkLst>
        </pc:spChg>
        <pc:spChg chg="mod">
          <ac:chgData name="Jesper Gaardboe Jensen" userId="d9fd0326-cc3c-45b9-b97a-6bf0c54b0409" providerId="ADAL" clId="{6325C64F-A623-4141-A823-82E2535015F9}" dt="2025-10-19T13:53:49.321" v="9816" actId="113"/>
          <ac:spMkLst>
            <pc:docMk/>
            <pc:sldMk cId="2379734091" sldId="299"/>
            <ac:spMk id="5" creationId="{7E8BA438-4AC7-AD0F-E9C2-2B25308F1928}"/>
          </ac:spMkLst>
        </pc:spChg>
      </pc:sldChg>
      <pc:sldChg chg="add del">
        <pc:chgData name="Jesper Gaardboe Jensen" userId="d9fd0326-cc3c-45b9-b97a-6bf0c54b0409" providerId="ADAL" clId="{6325C64F-A623-4141-A823-82E2535015F9}" dt="2025-10-19T11:06:10.289" v="7623" actId="47"/>
        <pc:sldMkLst>
          <pc:docMk/>
          <pc:sldMk cId="3288773081" sldId="300"/>
        </pc:sldMkLst>
      </pc:sldChg>
      <pc:sldChg chg="delSp add mod">
        <pc:chgData name="Jesper Gaardboe Jensen" userId="d9fd0326-cc3c-45b9-b97a-6bf0c54b0409" providerId="ADAL" clId="{6325C64F-A623-4141-A823-82E2535015F9}" dt="2025-10-19T12:43:27.115" v="8191" actId="478"/>
        <pc:sldMkLst>
          <pc:docMk/>
          <pc:sldMk cId="3480038478" sldId="300"/>
        </pc:sldMkLst>
        <pc:picChg chg="del">
          <ac:chgData name="Jesper Gaardboe Jensen" userId="d9fd0326-cc3c-45b9-b97a-6bf0c54b0409" providerId="ADAL" clId="{6325C64F-A623-4141-A823-82E2535015F9}" dt="2025-10-19T12:43:27.115" v="8191" actId="478"/>
          <ac:picMkLst>
            <pc:docMk/>
            <pc:sldMk cId="3480038478" sldId="300"/>
            <ac:picMk id="6" creationId="{5ADF75E3-5E15-2A31-8B76-D2D18E825359}"/>
          </ac:picMkLst>
        </pc:picChg>
      </pc:sldChg>
      <pc:sldChg chg="delSp modSp add del mod">
        <pc:chgData name="Jesper Gaardboe Jensen" userId="d9fd0326-cc3c-45b9-b97a-6bf0c54b0409" providerId="ADAL" clId="{6325C64F-A623-4141-A823-82E2535015F9}" dt="2025-10-19T13:37:29.180" v="9443" actId="47"/>
        <pc:sldMkLst>
          <pc:docMk/>
          <pc:sldMk cId="22635770" sldId="301"/>
        </pc:sldMkLst>
        <pc:spChg chg="del mod">
          <ac:chgData name="Jesper Gaardboe Jensen" userId="d9fd0326-cc3c-45b9-b97a-6bf0c54b0409" providerId="ADAL" clId="{6325C64F-A623-4141-A823-82E2535015F9}" dt="2025-10-19T13:37:27.399" v="9442" actId="478"/>
          <ac:spMkLst>
            <pc:docMk/>
            <pc:sldMk cId="22635770" sldId="301"/>
            <ac:spMk id="5" creationId="{FCC6ADBA-DC8D-ECE2-2D3C-6D5C15500094}"/>
          </ac:spMkLst>
        </pc:spChg>
      </pc:sldChg>
      <pc:sldChg chg="modSp add del mod">
        <pc:chgData name="Jesper Gaardboe Jensen" userId="d9fd0326-cc3c-45b9-b97a-6bf0c54b0409" providerId="ADAL" clId="{6325C64F-A623-4141-A823-82E2535015F9}" dt="2025-10-19T13:47:14.800" v="9771" actId="47"/>
        <pc:sldMkLst>
          <pc:docMk/>
          <pc:sldMk cId="2434037130" sldId="302"/>
        </pc:sldMkLst>
        <pc:spChg chg="mod">
          <ac:chgData name="Jesper Gaardboe Jensen" userId="d9fd0326-cc3c-45b9-b97a-6bf0c54b0409" providerId="ADAL" clId="{6325C64F-A623-4141-A823-82E2535015F9}" dt="2025-10-19T13:44:16.208" v="9629" actId="6549"/>
          <ac:spMkLst>
            <pc:docMk/>
            <pc:sldMk cId="2434037130" sldId="302"/>
            <ac:spMk id="5" creationId="{4168FC04-1AA2-2ECE-AC62-C15A383BCE27}"/>
          </ac:spMkLst>
        </pc:spChg>
      </pc:sldChg>
      <pc:sldChg chg="add">
        <pc:chgData name="Jesper Gaardboe Jensen" userId="d9fd0326-cc3c-45b9-b97a-6bf0c54b0409" providerId="ADAL" clId="{6325C64F-A623-4141-A823-82E2535015F9}" dt="2025-10-19T13:15:17.292" v="8603"/>
        <pc:sldMkLst>
          <pc:docMk/>
          <pc:sldMk cId="3235477495" sldId="303"/>
        </pc:sldMkLst>
      </pc:sldChg>
      <pc:sldChg chg="modSp add mod">
        <pc:chgData name="Jesper Gaardboe Jensen" userId="d9fd0326-cc3c-45b9-b97a-6bf0c54b0409" providerId="ADAL" clId="{6325C64F-A623-4141-A823-82E2535015F9}" dt="2025-10-19T13:25:36.410" v="8975" actId="313"/>
        <pc:sldMkLst>
          <pc:docMk/>
          <pc:sldMk cId="1480803984" sldId="3684"/>
        </pc:sldMkLst>
        <pc:spChg chg="mod">
          <ac:chgData name="Jesper Gaardboe Jensen" userId="d9fd0326-cc3c-45b9-b97a-6bf0c54b0409" providerId="ADAL" clId="{6325C64F-A623-4141-A823-82E2535015F9}" dt="2025-10-19T13:18:16.637" v="8632" actId="20577"/>
          <ac:spMkLst>
            <pc:docMk/>
            <pc:sldMk cId="1480803984" sldId="3684"/>
            <ac:spMk id="2" creationId="{EEBA626D-3A2D-2163-5635-5FAEF7030653}"/>
          </ac:spMkLst>
        </pc:spChg>
        <pc:spChg chg="mod">
          <ac:chgData name="Jesper Gaardboe Jensen" userId="d9fd0326-cc3c-45b9-b97a-6bf0c54b0409" providerId="ADAL" clId="{6325C64F-A623-4141-A823-82E2535015F9}" dt="2025-10-19T13:25:36.410" v="8975" actId="313"/>
          <ac:spMkLst>
            <pc:docMk/>
            <pc:sldMk cId="1480803984" sldId="3684"/>
            <ac:spMk id="8" creationId="{06F94B82-22E5-31AF-3872-45D6012B4B32}"/>
          </ac:spMkLst>
        </pc:spChg>
      </pc:sldChg>
      <pc:sldChg chg="add del">
        <pc:chgData name="Jesper Gaardboe Jensen" userId="d9fd0326-cc3c-45b9-b97a-6bf0c54b0409" providerId="ADAL" clId="{6325C64F-A623-4141-A823-82E2535015F9}" dt="2025-10-19T14:00:00.910" v="9832" actId="47"/>
        <pc:sldMkLst>
          <pc:docMk/>
          <pc:sldMk cId="2934310392" sldId="3685"/>
        </pc:sldMkLst>
      </pc:sldChg>
      <pc:sldChg chg="add del">
        <pc:chgData name="Jesper Gaardboe Jensen" userId="d9fd0326-cc3c-45b9-b97a-6bf0c54b0409" providerId="ADAL" clId="{6325C64F-A623-4141-A823-82E2535015F9}" dt="2025-10-19T14:00:01.583" v="9833" actId="47"/>
        <pc:sldMkLst>
          <pc:docMk/>
          <pc:sldMk cId="3569757054" sldId="3686"/>
        </pc:sldMkLst>
      </pc:sldChg>
      <pc:sldChg chg="add del">
        <pc:chgData name="Jesper Gaardboe Jensen" userId="d9fd0326-cc3c-45b9-b97a-6bf0c54b0409" providerId="ADAL" clId="{6325C64F-A623-4141-A823-82E2535015F9}" dt="2025-10-19T14:00:02.206" v="9834" actId="47"/>
        <pc:sldMkLst>
          <pc:docMk/>
          <pc:sldMk cId="1630413036" sldId="3687"/>
        </pc:sldMkLst>
      </pc:sldChg>
      <pc:sldChg chg="new del">
        <pc:chgData name="Jesper Gaardboe Jensen" userId="d9fd0326-cc3c-45b9-b97a-6bf0c54b0409" providerId="ADAL" clId="{6325C64F-A623-4141-A823-82E2535015F9}" dt="2025-10-19T13:47:17.791" v="9772" actId="47"/>
        <pc:sldMkLst>
          <pc:docMk/>
          <pc:sldMk cId="1189477932" sldId="3688"/>
        </pc:sldMkLst>
      </pc:sldChg>
      <pc:sldChg chg="addSp delSp modSp add mod delAnim modAnim">
        <pc:chgData name="Jesper Gaardboe Jensen" userId="d9fd0326-cc3c-45b9-b97a-6bf0c54b0409" providerId="ADAL" clId="{6325C64F-A623-4141-A823-82E2535015F9}" dt="2025-10-19T13:57:08.819" v="9830" actId="20577"/>
        <pc:sldMkLst>
          <pc:docMk/>
          <pc:sldMk cId="1762814439" sldId="3689"/>
        </pc:sldMkLst>
        <pc:spChg chg="del">
          <ac:chgData name="Jesper Gaardboe Jensen" userId="d9fd0326-cc3c-45b9-b97a-6bf0c54b0409" providerId="ADAL" clId="{6325C64F-A623-4141-A823-82E2535015F9}" dt="2025-10-19T13:29:51.862" v="9095" actId="478"/>
          <ac:spMkLst>
            <pc:docMk/>
            <pc:sldMk cId="1762814439" sldId="3689"/>
            <ac:spMk id="4" creationId="{065217F1-69CB-8740-E89E-0932440062EF}"/>
          </ac:spMkLst>
        </pc:spChg>
        <pc:spChg chg="del">
          <ac:chgData name="Jesper Gaardboe Jensen" userId="d9fd0326-cc3c-45b9-b97a-6bf0c54b0409" providerId="ADAL" clId="{6325C64F-A623-4141-A823-82E2535015F9}" dt="2025-10-19T13:29:56.331" v="9096" actId="478"/>
          <ac:spMkLst>
            <pc:docMk/>
            <pc:sldMk cId="1762814439" sldId="3689"/>
            <ac:spMk id="5" creationId="{B32FA168-B047-2D7C-41D0-D8B9C6E9E239}"/>
          </ac:spMkLst>
        </pc:spChg>
        <pc:spChg chg="add del mod">
          <ac:chgData name="Jesper Gaardboe Jensen" userId="d9fd0326-cc3c-45b9-b97a-6bf0c54b0409" providerId="ADAL" clId="{6325C64F-A623-4141-A823-82E2535015F9}" dt="2025-10-19T13:30:17.414" v="9102" actId="478"/>
          <ac:spMkLst>
            <pc:docMk/>
            <pc:sldMk cId="1762814439" sldId="3689"/>
            <ac:spMk id="6" creationId="{1D0D9688-08F8-8B0B-E303-C7BFA11A6AE1}"/>
          </ac:spMkLst>
        </pc:spChg>
        <pc:spChg chg="add mod">
          <ac:chgData name="Jesper Gaardboe Jensen" userId="d9fd0326-cc3c-45b9-b97a-6bf0c54b0409" providerId="ADAL" clId="{6325C64F-A623-4141-A823-82E2535015F9}" dt="2025-10-19T13:32:40.226" v="9257" actId="1076"/>
          <ac:spMkLst>
            <pc:docMk/>
            <pc:sldMk cId="1762814439" sldId="3689"/>
            <ac:spMk id="7" creationId="{7C260E2F-B732-81C1-7DC3-54E519C8AD74}"/>
          </ac:spMkLst>
        </pc:spChg>
        <pc:spChg chg="add mod">
          <ac:chgData name="Jesper Gaardboe Jensen" userId="d9fd0326-cc3c-45b9-b97a-6bf0c54b0409" providerId="ADAL" clId="{6325C64F-A623-4141-A823-82E2535015F9}" dt="2025-10-19T13:47:02.258" v="9768" actId="1076"/>
          <ac:spMkLst>
            <pc:docMk/>
            <pc:sldMk cId="1762814439" sldId="3689"/>
            <ac:spMk id="8" creationId="{0D604BA6-53CC-ECF7-A4C8-EF694774A5E8}"/>
          </ac:spMkLst>
        </pc:spChg>
        <pc:spChg chg="add mod">
          <ac:chgData name="Jesper Gaardboe Jensen" userId="d9fd0326-cc3c-45b9-b97a-6bf0c54b0409" providerId="ADAL" clId="{6325C64F-A623-4141-A823-82E2535015F9}" dt="2025-10-19T13:31:20.813" v="9151" actId="20577"/>
          <ac:spMkLst>
            <pc:docMk/>
            <pc:sldMk cId="1762814439" sldId="3689"/>
            <ac:spMk id="9" creationId="{47AF12D1-60CB-9915-693F-F43D85A6FB6B}"/>
          </ac:spMkLst>
        </pc:spChg>
        <pc:spChg chg="add mod">
          <ac:chgData name="Jesper Gaardboe Jensen" userId="d9fd0326-cc3c-45b9-b97a-6bf0c54b0409" providerId="ADAL" clId="{6325C64F-A623-4141-A823-82E2535015F9}" dt="2025-10-19T13:32:36.299" v="9256" actId="1076"/>
          <ac:spMkLst>
            <pc:docMk/>
            <pc:sldMk cId="1762814439" sldId="3689"/>
            <ac:spMk id="10" creationId="{2513EC14-E255-EB6F-448A-3EF365DAEA1B}"/>
          </ac:spMkLst>
        </pc:spChg>
        <pc:spChg chg="add mod">
          <ac:chgData name="Jesper Gaardboe Jensen" userId="d9fd0326-cc3c-45b9-b97a-6bf0c54b0409" providerId="ADAL" clId="{6325C64F-A623-4141-A823-82E2535015F9}" dt="2025-10-19T13:57:08.819" v="9830" actId="20577"/>
          <ac:spMkLst>
            <pc:docMk/>
            <pc:sldMk cId="1762814439" sldId="3689"/>
            <ac:spMk id="11" creationId="{7672BAB7-C5AA-4BE1-396A-813545E99DD7}"/>
          </ac:spMkLst>
        </pc:spChg>
        <pc:spChg chg="add mod">
          <ac:chgData name="Jesper Gaardboe Jensen" userId="d9fd0326-cc3c-45b9-b97a-6bf0c54b0409" providerId="ADAL" clId="{6325C64F-A623-4141-A823-82E2535015F9}" dt="2025-10-19T13:47:05.870" v="9769" actId="1076"/>
          <ac:spMkLst>
            <pc:docMk/>
            <pc:sldMk cId="1762814439" sldId="3689"/>
            <ac:spMk id="12" creationId="{44D24E23-C398-0B26-C642-E8D9337E7EED}"/>
          </ac:spMkLst>
        </pc:spChg>
        <pc:spChg chg="add mod">
          <ac:chgData name="Jesper Gaardboe Jensen" userId="d9fd0326-cc3c-45b9-b97a-6bf0c54b0409" providerId="ADAL" clId="{6325C64F-A623-4141-A823-82E2535015F9}" dt="2025-10-19T13:39:33.245" v="9547" actId="1076"/>
          <ac:spMkLst>
            <pc:docMk/>
            <pc:sldMk cId="1762814439" sldId="3689"/>
            <ac:spMk id="13" creationId="{1E397080-4477-D2E6-432C-118348DC08B8}"/>
          </ac:spMkLst>
        </pc:spChg>
        <pc:spChg chg="add mod">
          <ac:chgData name="Jesper Gaardboe Jensen" userId="d9fd0326-cc3c-45b9-b97a-6bf0c54b0409" providerId="ADAL" clId="{6325C64F-A623-4141-A823-82E2535015F9}" dt="2025-10-19T13:47:11.951" v="9770" actId="1076"/>
          <ac:spMkLst>
            <pc:docMk/>
            <pc:sldMk cId="1762814439" sldId="3689"/>
            <ac:spMk id="14" creationId="{0FED8C35-AE45-FDA0-D9C5-43DB7CC9D948}"/>
          </ac:spMkLst>
        </pc:spChg>
        <pc:spChg chg="add mod">
          <ac:chgData name="Jesper Gaardboe Jensen" userId="d9fd0326-cc3c-45b9-b97a-6bf0c54b0409" providerId="ADAL" clId="{6325C64F-A623-4141-A823-82E2535015F9}" dt="2025-10-19T13:40:30.899" v="9582" actId="1076"/>
          <ac:spMkLst>
            <pc:docMk/>
            <pc:sldMk cId="1762814439" sldId="3689"/>
            <ac:spMk id="15" creationId="{E896EA69-D54B-3DF2-51DE-F9FCD656B0E7}"/>
          </ac:spMkLst>
        </pc:spChg>
        <pc:spChg chg="add del mod">
          <ac:chgData name="Jesper Gaardboe Jensen" userId="d9fd0326-cc3c-45b9-b97a-6bf0c54b0409" providerId="ADAL" clId="{6325C64F-A623-4141-A823-82E2535015F9}" dt="2025-10-19T13:38:48.643" v="9498" actId="478"/>
          <ac:spMkLst>
            <pc:docMk/>
            <pc:sldMk cId="1762814439" sldId="3689"/>
            <ac:spMk id="16" creationId="{041B969C-53A2-D6DA-FBD2-AE0149E9CF00}"/>
          </ac:spMkLst>
        </pc:spChg>
        <pc:spChg chg="add mod">
          <ac:chgData name="Jesper Gaardboe Jensen" userId="d9fd0326-cc3c-45b9-b97a-6bf0c54b0409" providerId="ADAL" clId="{6325C64F-A623-4141-A823-82E2535015F9}" dt="2025-10-19T13:40:20.231" v="9581" actId="1076"/>
          <ac:spMkLst>
            <pc:docMk/>
            <pc:sldMk cId="1762814439" sldId="3689"/>
            <ac:spMk id="17" creationId="{8289B199-1810-DE44-69A7-447BB7A5F6EE}"/>
          </ac:spMkLst>
        </pc:spChg>
        <pc:spChg chg="add mod">
          <ac:chgData name="Jesper Gaardboe Jensen" userId="d9fd0326-cc3c-45b9-b97a-6bf0c54b0409" providerId="ADAL" clId="{6325C64F-A623-4141-A823-82E2535015F9}" dt="2025-10-19T13:43:40.871" v="9625" actId="1076"/>
          <ac:spMkLst>
            <pc:docMk/>
            <pc:sldMk cId="1762814439" sldId="3689"/>
            <ac:spMk id="18" creationId="{30D67597-07EA-12DC-4553-3579AB750950}"/>
          </ac:spMkLst>
        </pc:spChg>
        <pc:spChg chg="add mod">
          <ac:chgData name="Jesper Gaardboe Jensen" userId="d9fd0326-cc3c-45b9-b97a-6bf0c54b0409" providerId="ADAL" clId="{6325C64F-A623-4141-A823-82E2535015F9}" dt="2025-10-19T13:46:51.307" v="9766" actId="1076"/>
          <ac:spMkLst>
            <pc:docMk/>
            <pc:sldMk cId="1762814439" sldId="3689"/>
            <ac:spMk id="19" creationId="{E35F7167-9076-6CF8-1880-FD06EA5424A5}"/>
          </ac:spMkLst>
        </pc:spChg>
        <pc:spChg chg="add mod">
          <ac:chgData name="Jesper Gaardboe Jensen" userId="d9fd0326-cc3c-45b9-b97a-6bf0c54b0409" providerId="ADAL" clId="{6325C64F-A623-4141-A823-82E2535015F9}" dt="2025-10-19T13:46:51.307" v="9766" actId="1076"/>
          <ac:spMkLst>
            <pc:docMk/>
            <pc:sldMk cId="1762814439" sldId="3689"/>
            <ac:spMk id="20" creationId="{5ED0E2F2-527D-81F4-D354-7FDC3D79A3AA}"/>
          </ac:spMkLst>
        </pc:spChg>
      </pc:sldChg>
    </pc:docChg>
  </pc:docChgLst>
  <pc:docChgLst>
    <pc:chgData name="Jesper Gaardboe Jensen" userId="d9fd0326-cc3c-45b9-b97a-6bf0c54b0409" providerId="ADAL" clId="{F83C88FF-7C7A-4C71-AD50-056D7B10E274}"/>
    <pc:docChg chg="custSel modSld modMainMaster">
      <pc:chgData name="Jesper Gaardboe Jensen" userId="d9fd0326-cc3c-45b9-b97a-6bf0c54b0409" providerId="ADAL" clId="{F83C88FF-7C7A-4C71-AD50-056D7B10E274}" dt="2022-09-09T10:16:56.094" v="47" actId="14100"/>
      <pc:docMkLst>
        <pc:docMk/>
      </pc:docMkLst>
      <pc:sldChg chg="modSp mod">
        <pc:chgData name="Jesper Gaardboe Jensen" userId="d9fd0326-cc3c-45b9-b97a-6bf0c54b0409" providerId="ADAL" clId="{F83C88FF-7C7A-4C71-AD50-056D7B10E274}" dt="2022-09-09T10:16:13.539" v="9" actId="14100"/>
        <pc:sldMkLst>
          <pc:docMk/>
          <pc:sldMk cId="1255522661" sldId="256"/>
        </pc:sldMkLst>
      </pc:sldChg>
      <pc:sldChg chg="modSp">
        <pc:chgData name="Jesper Gaardboe Jensen" userId="d9fd0326-cc3c-45b9-b97a-6bf0c54b0409" providerId="ADAL" clId="{F83C88FF-7C7A-4C71-AD50-056D7B10E274}" dt="2022-09-09T09:35:33.499" v="0"/>
        <pc:sldMkLst>
          <pc:docMk/>
          <pc:sldMk cId="2467357096" sldId="257"/>
        </pc:sldMkLst>
      </pc:sldChg>
      <pc:sldChg chg="addSp delSp modSp mod">
        <pc:chgData name="Jesper Gaardboe Jensen" userId="d9fd0326-cc3c-45b9-b97a-6bf0c54b0409" providerId="ADAL" clId="{F83C88FF-7C7A-4C71-AD50-056D7B10E274}" dt="2022-09-09T10:16:36.450" v="29" actId="1038"/>
        <pc:sldMkLst>
          <pc:docMk/>
          <pc:sldMk cId="1140786396" sldId="258"/>
        </pc:sldMkLst>
      </pc:sldChg>
      <pc:sldChg chg="addSp delSp modSp mod">
        <pc:chgData name="Jesper Gaardboe Jensen" userId="d9fd0326-cc3c-45b9-b97a-6bf0c54b0409" providerId="ADAL" clId="{F83C88FF-7C7A-4C71-AD50-056D7B10E274}" dt="2022-09-09T10:16:56.094" v="47" actId="14100"/>
        <pc:sldMkLst>
          <pc:docMk/>
          <pc:sldMk cId="2065431872" sldId="259"/>
        </pc:sldMkLst>
      </pc:sldChg>
      <pc:sldMasterChg chg="modSp modSldLayout">
        <pc:chgData name="Jesper Gaardboe Jensen" userId="d9fd0326-cc3c-45b9-b97a-6bf0c54b0409" providerId="ADAL" clId="{F83C88FF-7C7A-4C71-AD50-056D7B10E274}" dt="2022-09-09T09:35:33.499" v="0"/>
        <pc:sldMasterMkLst>
          <pc:docMk/>
          <pc:sldMasterMk cId="4093910460" sldId="2147483660"/>
        </pc:sldMasterMkLst>
        <pc:sldLayoutChg chg="modSp">
          <pc:chgData name="Jesper Gaardboe Jensen" userId="d9fd0326-cc3c-45b9-b97a-6bf0c54b0409" providerId="ADAL" clId="{F83C88FF-7C7A-4C71-AD50-056D7B10E274}" dt="2022-09-09T09:35:33.499" v="0"/>
          <pc:sldLayoutMkLst>
            <pc:docMk/>
            <pc:sldMasterMk cId="4093910460" sldId="2147483660"/>
            <pc:sldLayoutMk cId="1376732514" sldId="2147483661"/>
          </pc:sldLayoutMkLst>
        </pc:sldLayoutChg>
        <pc:sldLayoutChg chg="modSp">
          <pc:chgData name="Jesper Gaardboe Jensen" userId="d9fd0326-cc3c-45b9-b97a-6bf0c54b0409" providerId="ADAL" clId="{F83C88FF-7C7A-4C71-AD50-056D7B10E274}" dt="2022-09-09T09:35:33.499" v="0"/>
          <pc:sldLayoutMkLst>
            <pc:docMk/>
            <pc:sldMasterMk cId="4093910460" sldId="2147483660"/>
            <pc:sldLayoutMk cId="2236384089" sldId="2147483663"/>
          </pc:sldLayoutMkLst>
        </pc:sldLayoutChg>
        <pc:sldLayoutChg chg="modSp">
          <pc:chgData name="Jesper Gaardboe Jensen" userId="d9fd0326-cc3c-45b9-b97a-6bf0c54b0409" providerId="ADAL" clId="{F83C88FF-7C7A-4C71-AD50-056D7B10E274}" dt="2022-09-09T09:35:33.499" v="0"/>
          <pc:sldLayoutMkLst>
            <pc:docMk/>
            <pc:sldMasterMk cId="4093910460" sldId="2147483660"/>
            <pc:sldLayoutMk cId="1132608498" sldId="2147483664"/>
          </pc:sldLayoutMkLst>
        </pc:sldLayoutChg>
        <pc:sldLayoutChg chg="modSp">
          <pc:chgData name="Jesper Gaardboe Jensen" userId="d9fd0326-cc3c-45b9-b97a-6bf0c54b0409" providerId="ADAL" clId="{F83C88FF-7C7A-4C71-AD50-056D7B10E274}" dt="2022-09-09T09:35:33.499" v="0"/>
          <pc:sldLayoutMkLst>
            <pc:docMk/>
            <pc:sldMasterMk cId="4093910460" sldId="2147483660"/>
            <pc:sldLayoutMk cId="529770857" sldId="2147483665"/>
          </pc:sldLayoutMkLst>
        </pc:sldLayoutChg>
        <pc:sldLayoutChg chg="modSp">
          <pc:chgData name="Jesper Gaardboe Jensen" userId="d9fd0326-cc3c-45b9-b97a-6bf0c54b0409" providerId="ADAL" clId="{F83C88FF-7C7A-4C71-AD50-056D7B10E274}" dt="2022-09-09T09:35:33.499" v="0"/>
          <pc:sldLayoutMkLst>
            <pc:docMk/>
            <pc:sldMasterMk cId="4093910460" sldId="2147483660"/>
            <pc:sldLayoutMk cId="1170586748" sldId="2147483668"/>
          </pc:sldLayoutMkLst>
        </pc:sldLayoutChg>
        <pc:sldLayoutChg chg="modSp">
          <pc:chgData name="Jesper Gaardboe Jensen" userId="d9fd0326-cc3c-45b9-b97a-6bf0c54b0409" providerId="ADAL" clId="{F83C88FF-7C7A-4C71-AD50-056D7B10E274}" dt="2022-09-09T09:35:33.499" v="0"/>
          <pc:sldLayoutMkLst>
            <pc:docMk/>
            <pc:sldMasterMk cId="4093910460" sldId="2147483660"/>
            <pc:sldLayoutMk cId="1445431880" sldId="2147483669"/>
          </pc:sldLayoutMkLst>
        </pc:sldLayoutChg>
        <pc:sldLayoutChg chg="modSp">
          <pc:chgData name="Jesper Gaardboe Jensen" userId="d9fd0326-cc3c-45b9-b97a-6bf0c54b0409" providerId="ADAL" clId="{F83C88FF-7C7A-4C71-AD50-056D7B10E274}" dt="2022-09-09T09:35:33.499" v="0"/>
          <pc:sldLayoutMkLst>
            <pc:docMk/>
            <pc:sldMasterMk cId="4093910460" sldId="2147483660"/>
            <pc:sldLayoutMk cId="1808542672" sldId="2147483671"/>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a-DK"/>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da-DK"/>
        </a:p>
      </c:txPr>
    </c:title>
    <c:autoTitleDeleted val="0"/>
    <c:plotArea>
      <c:layout/>
      <c:barChart>
        <c:barDir val="bar"/>
        <c:grouping val="clustered"/>
        <c:varyColors val="0"/>
        <c:ser>
          <c:idx val="0"/>
          <c:order val="0"/>
          <c:tx>
            <c:strRef>
              <c:f>'Ark1'!$B$1</c:f>
              <c:strCache>
                <c:ptCount val="1"/>
                <c:pt idx="0">
                  <c:v>    </c:v>
                </c:pt>
              </c:strCache>
            </c:strRef>
          </c:tx>
          <c:spPr>
            <a:solidFill>
              <a:srgbClr val="880051"/>
            </a:solidFill>
            <a:ln>
              <a:noFill/>
            </a:ln>
            <a:effectLst/>
          </c:spPr>
          <c:invertIfNegative val="0"/>
          <c:cat>
            <c:strRef>
              <c:f>'Ark1'!$A$2:$A$7</c:f>
              <c:strCache>
                <c:ptCount val="6"/>
                <c:pt idx="0">
                  <c:v>Andet</c:v>
                </c:pt>
                <c:pt idx="1">
                  <c:v>Brugerdefineret geografisk område, fx specificeret med xmin, ymin, xmax og ymax</c:v>
                </c:pt>
                <c:pt idx="2">
                  <c:v>Hele landet</c:v>
                </c:pt>
                <c:pt idx="3">
                  <c:v>En eller flere regioner</c:v>
                </c:pt>
                <c:pt idx="4">
                  <c:v>Flere kommuner</c:v>
                </c:pt>
                <c:pt idx="5">
                  <c:v>Min kommune</c:v>
                </c:pt>
              </c:strCache>
            </c:strRef>
          </c:cat>
          <c:val>
            <c:numRef>
              <c:f>'Ark1'!$B$2:$B$7</c:f>
              <c:numCache>
                <c:formatCode>General</c:formatCode>
                <c:ptCount val="6"/>
                <c:pt idx="0">
                  <c:v>11.7</c:v>
                </c:pt>
                <c:pt idx="1">
                  <c:v>42.9</c:v>
                </c:pt>
                <c:pt idx="2">
                  <c:v>6.5</c:v>
                </c:pt>
                <c:pt idx="3">
                  <c:v>9.1</c:v>
                </c:pt>
                <c:pt idx="4">
                  <c:v>54.5</c:v>
                </c:pt>
                <c:pt idx="5">
                  <c:v>79.2</c:v>
                </c:pt>
              </c:numCache>
            </c:numRef>
          </c:val>
          <c:extLst>
            <c:ext xmlns:c16="http://schemas.microsoft.com/office/drawing/2014/chart" uri="{C3380CC4-5D6E-409C-BE32-E72D297353CC}">
              <c16:uniqueId val="{00000000-5FBB-4145-BE29-A396FE89D8D3}"/>
            </c:ext>
          </c:extLst>
        </c:ser>
        <c:dLbls>
          <c:showLegendKey val="0"/>
          <c:showVal val="0"/>
          <c:showCatName val="0"/>
          <c:showSerName val="0"/>
          <c:showPercent val="0"/>
          <c:showBubbleSize val="0"/>
        </c:dLbls>
        <c:gapWidth val="182"/>
        <c:axId val="1697998048"/>
        <c:axId val="1697991808"/>
      </c:barChart>
      <c:catAx>
        <c:axId val="16979980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da-DK"/>
          </a:p>
        </c:txPr>
        <c:crossAx val="1697991808"/>
        <c:crosses val="autoZero"/>
        <c:auto val="1"/>
        <c:lblAlgn val="ctr"/>
        <c:lblOffset val="100"/>
        <c:noMultiLvlLbl val="0"/>
      </c:catAx>
      <c:valAx>
        <c:axId val="16979918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a-DK"/>
          </a:p>
        </c:txPr>
        <c:crossAx val="169799804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a-DK"/>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a-DK"/>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da-DK"/>
        </a:p>
      </c:txPr>
    </c:title>
    <c:autoTitleDeleted val="0"/>
    <c:plotArea>
      <c:layout/>
      <c:barChart>
        <c:barDir val="bar"/>
        <c:grouping val="clustered"/>
        <c:varyColors val="0"/>
        <c:ser>
          <c:idx val="0"/>
          <c:order val="0"/>
          <c:tx>
            <c:strRef>
              <c:f>'Ark1'!$B$1</c:f>
              <c:strCache>
                <c:ptCount val="1"/>
                <c:pt idx="0">
                  <c:v>    </c:v>
                </c:pt>
              </c:strCache>
            </c:strRef>
          </c:tx>
          <c:spPr>
            <a:solidFill>
              <a:srgbClr val="880051"/>
            </a:solidFill>
            <a:ln>
              <a:noFill/>
            </a:ln>
            <a:effectLst/>
          </c:spPr>
          <c:invertIfNegative val="0"/>
          <c:cat>
            <c:strRef>
              <c:f>'Ark1'!$A$2:$A$8</c:f>
              <c:strCache>
                <c:ptCount val="7"/>
                <c:pt idx="0">
                  <c:v>Andet</c:v>
                </c:pt>
                <c:pt idx="1">
                  <c:v>Vector Tiles</c:v>
                </c:pt>
                <c:pt idx="2">
                  <c:v>GeoJSON</c:v>
                </c:pt>
                <c:pt idx="3">
                  <c:v>GML</c:v>
                </c:pt>
                <c:pt idx="4">
                  <c:v>Geopackages</c:v>
                </c:pt>
                <c:pt idx="5">
                  <c:v>WFS-tjenester</c:v>
                </c:pt>
                <c:pt idx="6">
                  <c:v>WMS- og WMTS-tjenester</c:v>
                </c:pt>
              </c:strCache>
            </c:strRef>
          </c:cat>
          <c:val>
            <c:numRef>
              <c:f>'Ark1'!$B$2:$B$8</c:f>
              <c:numCache>
                <c:formatCode>General</c:formatCode>
                <c:ptCount val="7"/>
                <c:pt idx="0">
                  <c:v>10.4</c:v>
                </c:pt>
                <c:pt idx="1">
                  <c:v>28.6</c:v>
                </c:pt>
                <c:pt idx="2">
                  <c:v>29.9</c:v>
                </c:pt>
                <c:pt idx="3">
                  <c:v>18.2</c:v>
                </c:pt>
                <c:pt idx="4">
                  <c:v>80.5</c:v>
                </c:pt>
                <c:pt idx="5">
                  <c:v>93.5</c:v>
                </c:pt>
                <c:pt idx="6">
                  <c:v>53.2</c:v>
                </c:pt>
              </c:numCache>
            </c:numRef>
          </c:val>
          <c:extLst>
            <c:ext xmlns:c16="http://schemas.microsoft.com/office/drawing/2014/chart" uri="{C3380CC4-5D6E-409C-BE32-E72D297353CC}">
              <c16:uniqueId val="{00000000-2C64-478D-8D0B-FF3FEB035D9C}"/>
            </c:ext>
          </c:extLst>
        </c:ser>
        <c:dLbls>
          <c:showLegendKey val="0"/>
          <c:showVal val="0"/>
          <c:showCatName val="0"/>
          <c:showSerName val="0"/>
          <c:showPercent val="0"/>
          <c:showBubbleSize val="0"/>
        </c:dLbls>
        <c:gapWidth val="182"/>
        <c:axId val="1697998048"/>
        <c:axId val="1697991808"/>
      </c:barChart>
      <c:catAx>
        <c:axId val="16979980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da-DK"/>
          </a:p>
        </c:txPr>
        <c:crossAx val="1697991808"/>
        <c:crosses val="autoZero"/>
        <c:auto val="1"/>
        <c:lblAlgn val="ctr"/>
        <c:lblOffset val="100"/>
        <c:noMultiLvlLbl val="0"/>
      </c:catAx>
      <c:valAx>
        <c:axId val="16979918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a-DK"/>
          </a:p>
        </c:txPr>
        <c:crossAx val="169799804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a-DK"/>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a-DK"/>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da-DK"/>
        </a:p>
      </c:txPr>
    </c:title>
    <c:autoTitleDeleted val="0"/>
    <c:plotArea>
      <c:layout/>
      <c:pieChart>
        <c:varyColors val="1"/>
        <c:ser>
          <c:idx val="0"/>
          <c:order val="0"/>
          <c:tx>
            <c:strRef>
              <c:f>'Ark1'!$B$1</c:f>
              <c:strCache>
                <c:ptCount val="1"/>
                <c:pt idx="0">
                  <c:v>   </c:v>
                </c:pt>
              </c:strCache>
            </c:strRef>
          </c:tx>
          <c:spPr>
            <a:ln w="53975"/>
          </c:spPr>
          <c:dPt>
            <c:idx val="0"/>
            <c:bubble3D val="0"/>
            <c:spPr>
              <a:solidFill>
                <a:srgbClr val="B6C526"/>
              </a:solidFill>
              <a:ln w="53975">
                <a:solidFill>
                  <a:schemeClr val="lt1"/>
                </a:solidFill>
              </a:ln>
              <a:effectLst/>
            </c:spPr>
            <c:extLst>
              <c:ext xmlns:c16="http://schemas.microsoft.com/office/drawing/2014/chart" uri="{C3380CC4-5D6E-409C-BE32-E72D297353CC}">
                <c16:uniqueId val="{00000001-2D21-4222-A78B-668ACB4B58A3}"/>
              </c:ext>
            </c:extLst>
          </c:dPt>
          <c:dPt>
            <c:idx val="1"/>
            <c:bubble3D val="0"/>
            <c:spPr>
              <a:solidFill>
                <a:srgbClr val="005C56"/>
              </a:solidFill>
              <a:ln w="53975">
                <a:solidFill>
                  <a:schemeClr val="lt1"/>
                </a:solidFill>
              </a:ln>
              <a:effectLst/>
            </c:spPr>
            <c:extLst>
              <c:ext xmlns:c16="http://schemas.microsoft.com/office/drawing/2014/chart" uri="{C3380CC4-5D6E-409C-BE32-E72D297353CC}">
                <c16:uniqueId val="{00000003-2D21-4222-A78B-668ACB4B58A3}"/>
              </c:ext>
            </c:extLst>
          </c:dPt>
          <c:dPt>
            <c:idx val="2"/>
            <c:bubble3D val="0"/>
            <c:spPr>
              <a:solidFill>
                <a:schemeClr val="accent3"/>
              </a:solidFill>
              <a:ln w="53975">
                <a:solidFill>
                  <a:schemeClr val="lt1"/>
                </a:solidFill>
              </a:ln>
              <a:effectLst/>
            </c:spPr>
            <c:extLst>
              <c:ext xmlns:c16="http://schemas.microsoft.com/office/drawing/2014/chart" uri="{C3380CC4-5D6E-409C-BE32-E72D297353CC}">
                <c16:uniqueId val="{00000005-0D93-4A5D-8F24-84B43D0A53CD}"/>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da-DK"/>
              </a:p>
            </c:txPr>
            <c:showLegendKey val="0"/>
            <c:showVal val="0"/>
            <c:showCatName val="0"/>
            <c:showSerName val="0"/>
            <c:showPercent val="1"/>
            <c:showBubbleSize val="0"/>
            <c:showLeaderLines val="0"/>
            <c:extLst>
              <c:ext xmlns:c15="http://schemas.microsoft.com/office/drawing/2012/chart" uri="{CE6537A1-D6FC-4f65-9D91-7224C49458BB}"/>
            </c:extLst>
          </c:dLbls>
          <c:cat>
            <c:strRef>
              <c:f>'Ark1'!$A$2:$A$4</c:f>
              <c:strCache>
                <c:ptCount val="3"/>
                <c:pt idx="0">
                  <c:v>Det er ok, at brugerne selv skal efterbehandle data, før de kan anvendes.</c:v>
                </c:pt>
                <c:pt idx="1">
                  <c:v>Data skal være klar til anvendelse, fx have oversatte kode-felter og være sammenkoblede.</c:v>
                </c:pt>
                <c:pt idx="2">
                  <c:v>Andet</c:v>
                </c:pt>
              </c:strCache>
            </c:strRef>
          </c:cat>
          <c:val>
            <c:numRef>
              <c:f>'Ark1'!$B$2:$B$4</c:f>
              <c:numCache>
                <c:formatCode>General</c:formatCode>
                <c:ptCount val="3"/>
                <c:pt idx="0">
                  <c:v>14.3</c:v>
                </c:pt>
                <c:pt idx="1">
                  <c:v>74</c:v>
                </c:pt>
                <c:pt idx="2">
                  <c:v>11.7</c:v>
                </c:pt>
              </c:numCache>
            </c:numRef>
          </c:val>
          <c:extLst>
            <c:ext xmlns:c16="http://schemas.microsoft.com/office/drawing/2014/chart" uri="{C3380CC4-5D6E-409C-BE32-E72D297353CC}">
              <c16:uniqueId val="{00000004-2D21-4222-A78B-668ACB4B58A3}"/>
            </c:ext>
          </c:extLst>
        </c:ser>
        <c:dLbls>
          <c:showLegendKey val="0"/>
          <c:showVal val="0"/>
          <c:showCatName val="0"/>
          <c:showSerName val="0"/>
          <c:showPercent val="0"/>
          <c:showBubbleSize val="0"/>
          <c:showLeaderLines val="0"/>
        </c:dLbls>
        <c:firstSliceAng val="0"/>
      </c:pieChart>
      <c:spPr>
        <a:noFill/>
        <a:ln>
          <a:noFill/>
        </a:ln>
        <a:effectLst/>
      </c:spPr>
    </c:plotArea>
    <c:legend>
      <c:legendPos val="b"/>
      <c:legendEntry>
        <c:idx val="0"/>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da-DK"/>
          </a:p>
        </c:txPr>
      </c:legendEntry>
      <c:legendEntry>
        <c:idx val="1"/>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da-DK"/>
          </a:p>
        </c:txPr>
      </c:legendEntry>
      <c:legendEntry>
        <c:idx val="2"/>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da-DK"/>
          </a:p>
        </c:txPr>
      </c:legendEntry>
      <c:layout>
        <c:manualLayout>
          <c:xMode val="edge"/>
          <c:yMode val="edge"/>
          <c:x val="0.16365345804209322"/>
          <c:y val="0.70387491621463327"/>
          <c:w val="0.63805932499613793"/>
          <c:h val="0.2898287869994196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a-DK"/>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0">
      <a:noFill/>
    </a:ln>
    <a:effectLst/>
  </c:spPr>
  <c:txPr>
    <a:bodyPr/>
    <a:lstStyle/>
    <a:p>
      <a:pPr>
        <a:defRPr/>
      </a:pPr>
      <a:endParaRPr lang="da-DK"/>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3A5191-A5E3-4F2E-96CA-A1BB69071DBA}" type="datetimeFigureOut">
              <a:rPr lang="da-DK" smtClean="0"/>
              <a:t>19-10-2025</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5D6C8A-91CA-40CC-8701-8524CFCDD0C9}" type="slidenum">
              <a:rPr lang="da-DK" smtClean="0"/>
              <a:t>‹nr.›</a:t>
            </a:fld>
            <a:endParaRPr lang="da-DK"/>
          </a:p>
        </p:txBody>
      </p:sp>
    </p:spTree>
    <p:extLst>
      <p:ext uri="{BB962C8B-B14F-4D97-AF65-F5344CB8AC3E}">
        <p14:creationId xmlns:p14="http://schemas.microsoft.com/office/powerpoint/2010/main" val="766869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E7E99-0FC2-69E8-F0BE-053E511B3142}"/>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8F8775D1-E909-50E9-6B3E-742AFF42C4E7}"/>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3E1BA929-D14D-7B75-C455-ED2BD19EC7D1}"/>
              </a:ext>
            </a:extLst>
          </p:cNvPr>
          <p:cNvSpPr>
            <a:spLocks noGrp="1"/>
          </p:cNvSpPr>
          <p:nvPr>
            <p:ph type="body" idx="1"/>
          </p:nvPr>
        </p:nvSpPr>
        <p:spPr/>
        <p:txBody>
          <a:bodyPr/>
          <a:lstStyle/>
          <a:p>
            <a:endParaRPr lang="da-DK"/>
          </a:p>
        </p:txBody>
      </p:sp>
      <p:sp>
        <p:nvSpPr>
          <p:cNvPr id="4" name="Pladsholder til slidenummer 3">
            <a:extLst>
              <a:ext uri="{FF2B5EF4-FFF2-40B4-BE49-F238E27FC236}">
                <a16:creationId xmlns:a16="http://schemas.microsoft.com/office/drawing/2014/main" id="{217DF634-969B-9E4A-4448-D1F77ACB95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1623D2-5F61-41B3-AEDF-569D6C868ECC}" type="slidenum">
              <a:rPr kumimoji="0" lang="da-D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da-D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5879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endParaRPr lang="en-US" dirty="0"/>
          </a:p>
        </p:txBody>
      </p:sp>
      <p:sp>
        <p:nvSpPr>
          <p:cNvPr id="4" name="Date Placeholder 3"/>
          <p:cNvSpPr>
            <a:spLocks noGrp="1"/>
          </p:cNvSpPr>
          <p:nvPr>
            <p:ph type="dt" sz="half" idx="10"/>
          </p:nvPr>
        </p:nvSpPr>
        <p:spPr/>
        <p:txBody>
          <a:bodyPr/>
          <a:lstStyle/>
          <a:p>
            <a:fld id="{F5D0BAAA-3483-4A12-A369-747577CEC4DB}" type="datetimeFigureOut">
              <a:rPr lang="da-DK" smtClean="0"/>
              <a:t>19-10-2025</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A7DA561A-62D6-414F-A8D9-36405050C13A}" type="slidenum">
              <a:rPr lang="da-DK" smtClean="0"/>
              <a:t>‹nr.›</a:t>
            </a:fld>
            <a:endParaRPr lang="da-DK"/>
          </a:p>
        </p:txBody>
      </p:sp>
    </p:spTree>
    <p:extLst>
      <p:ext uri="{BB962C8B-B14F-4D97-AF65-F5344CB8AC3E}">
        <p14:creationId xmlns:p14="http://schemas.microsoft.com/office/powerpoint/2010/main" val="155626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Klik for at redigere titeltypografien i masteren</a:t>
            </a:r>
            <a:endParaRPr lang="en-US" dirty="0"/>
          </a:p>
        </p:txBody>
      </p:sp>
      <p:sp>
        <p:nvSpPr>
          <p:cNvPr id="3" name="Vertical Text Placeholder 2"/>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Date Placeholder 3"/>
          <p:cNvSpPr>
            <a:spLocks noGrp="1"/>
          </p:cNvSpPr>
          <p:nvPr>
            <p:ph type="dt" sz="half" idx="10"/>
          </p:nvPr>
        </p:nvSpPr>
        <p:spPr/>
        <p:txBody>
          <a:bodyPr/>
          <a:lstStyle/>
          <a:p>
            <a:fld id="{F5D0BAAA-3483-4A12-A369-747577CEC4DB}" type="datetimeFigureOut">
              <a:rPr lang="da-DK" smtClean="0"/>
              <a:t>19-10-2025</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A7DA561A-62D6-414F-A8D9-36405050C13A}" type="slidenum">
              <a:rPr lang="da-DK" smtClean="0"/>
              <a:t>‹nr.›</a:t>
            </a:fld>
            <a:endParaRPr lang="da-DK"/>
          </a:p>
        </p:txBody>
      </p:sp>
    </p:spTree>
    <p:extLst>
      <p:ext uri="{BB962C8B-B14F-4D97-AF65-F5344CB8AC3E}">
        <p14:creationId xmlns:p14="http://schemas.microsoft.com/office/powerpoint/2010/main" val="2325674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da-DK"/>
              <a:t>Klik for at redigere titeltypografien i masteren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Date Placeholder 3"/>
          <p:cNvSpPr>
            <a:spLocks noGrp="1"/>
          </p:cNvSpPr>
          <p:nvPr>
            <p:ph type="dt" sz="half" idx="10"/>
          </p:nvPr>
        </p:nvSpPr>
        <p:spPr/>
        <p:txBody>
          <a:bodyPr/>
          <a:lstStyle/>
          <a:p>
            <a:fld id="{F5D0BAAA-3483-4A12-A369-747577CEC4DB}" type="datetimeFigureOut">
              <a:rPr lang="da-DK" smtClean="0"/>
              <a:t>19-10-2025</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A7DA561A-62D6-414F-A8D9-36405050C13A}" type="slidenum">
              <a:rPr lang="da-DK" smtClean="0"/>
              <a:t>‹nr.›</a:t>
            </a:fld>
            <a:endParaRPr lang="da-DK"/>
          </a:p>
        </p:txBody>
      </p:sp>
    </p:spTree>
    <p:extLst>
      <p:ext uri="{BB962C8B-B14F-4D97-AF65-F5344CB8AC3E}">
        <p14:creationId xmlns:p14="http://schemas.microsoft.com/office/powerpoint/2010/main" val="21293654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5852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og indholdsobjek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3655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Klik for at redigere titeltypografien i masteren</a:t>
            </a:r>
            <a:endParaRPr lang="en-US" dirty="0"/>
          </a:p>
        </p:txBody>
      </p:sp>
      <p:sp>
        <p:nvSpPr>
          <p:cNvPr id="3" name="Content Placeholder 2"/>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Date Placeholder 3"/>
          <p:cNvSpPr>
            <a:spLocks noGrp="1"/>
          </p:cNvSpPr>
          <p:nvPr>
            <p:ph type="dt" sz="half" idx="10"/>
          </p:nvPr>
        </p:nvSpPr>
        <p:spPr/>
        <p:txBody>
          <a:bodyPr/>
          <a:lstStyle/>
          <a:p>
            <a:fld id="{F5D0BAAA-3483-4A12-A369-747577CEC4DB}" type="datetimeFigureOut">
              <a:rPr lang="da-DK" smtClean="0"/>
              <a:t>19-10-2025</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A7DA561A-62D6-414F-A8D9-36405050C13A}" type="slidenum">
              <a:rPr lang="da-DK" smtClean="0"/>
              <a:t>‹nr.›</a:t>
            </a:fld>
            <a:endParaRPr lang="da-DK"/>
          </a:p>
        </p:txBody>
      </p:sp>
    </p:spTree>
    <p:extLst>
      <p:ext uri="{BB962C8B-B14F-4D97-AF65-F5344CB8AC3E}">
        <p14:creationId xmlns:p14="http://schemas.microsoft.com/office/powerpoint/2010/main" val="3330474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Date Placeholder 3"/>
          <p:cNvSpPr>
            <a:spLocks noGrp="1"/>
          </p:cNvSpPr>
          <p:nvPr>
            <p:ph type="dt" sz="half" idx="10"/>
          </p:nvPr>
        </p:nvSpPr>
        <p:spPr/>
        <p:txBody>
          <a:bodyPr/>
          <a:lstStyle/>
          <a:p>
            <a:fld id="{F5D0BAAA-3483-4A12-A369-747577CEC4DB}" type="datetimeFigureOut">
              <a:rPr lang="da-DK" smtClean="0"/>
              <a:t>19-10-2025</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A7DA561A-62D6-414F-A8D9-36405050C13A}" type="slidenum">
              <a:rPr lang="da-DK" smtClean="0"/>
              <a:t>‹nr.›</a:t>
            </a:fld>
            <a:endParaRPr lang="da-DK"/>
          </a:p>
        </p:txBody>
      </p:sp>
    </p:spTree>
    <p:extLst>
      <p:ext uri="{BB962C8B-B14F-4D97-AF65-F5344CB8AC3E}">
        <p14:creationId xmlns:p14="http://schemas.microsoft.com/office/powerpoint/2010/main" val="120964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Klik for at redigere titeltypografien i masteren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5" name="Date Placeholder 4"/>
          <p:cNvSpPr>
            <a:spLocks noGrp="1"/>
          </p:cNvSpPr>
          <p:nvPr>
            <p:ph type="dt" sz="half" idx="10"/>
          </p:nvPr>
        </p:nvSpPr>
        <p:spPr/>
        <p:txBody>
          <a:bodyPr/>
          <a:lstStyle/>
          <a:p>
            <a:fld id="{F5D0BAAA-3483-4A12-A369-747577CEC4DB}" type="datetimeFigureOut">
              <a:rPr lang="da-DK" smtClean="0"/>
              <a:t>19-10-2025</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A7DA561A-62D6-414F-A8D9-36405050C13A}" type="slidenum">
              <a:rPr lang="da-DK" smtClean="0"/>
              <a:t>‹nr.›</a:t>
            </a:fld>
            <a:endParaRPr lang="da-DK"/>
          </a:p>
        </p:txBody>
      </p:sp>
    </p:spTree>
    <p:extLst>
      <p:ext uri="{BB962C8B-B14F-4D97-AF65-F5344CB8AC3E}">
        <p14:creationId xmlns:p14="http://schemas.microsoft.com/office/powerpoint/2010/main" val="3120411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da-DK"/>
              <a:t>Klik for at redigere titeltypografien i masteren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Content Placeholder 3"/>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Content Placeholder 5"/>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7" name="Date Placeholder 6"/>
          <p:cNvSpPr>
            <a:spLocks noGrp="1"/>
          </p:cNvSpPr>
          <p:nvPr>
            <p:ph type="dt" sz="half" idx="10"/>
          </p:nvPr>
        </p:nvSpPr>
        <p:spPr/>
        <p:txBody>
          <a:bodyPr/>
          <a:lstStyle/>
          <a:p>
            <a:fld id="{F5D0BAAA-3483-4A12-A369-747577CEC4DB}" type="datetimeFigureOut">
              <a:rPr lang="da-DK" smtClean="0"/>
              <a:t>19-10-2025</a:t>
            </a:fld>
            <a:endParaRPr lang="da-DK"/>
          </a:p>
        </p:txBody>
      </p:sp>
      <p:sp>
        <p:nvSpPr>
          <p:cNvPr id="8" name="Footer Placeholder 7"/>
          <p:cNvSpPr>
            <a:spLocks noGrp="1"/>
          </p:cNvSpPr>
          <p:nvPr>
            <p:ph type="ftr" sz="quarter" idx="11"/>
          </p:nvPr>
        </p:nvSpPr>
        <p:spPr/>
        <p:txBody>
          <a:bodyPr/>
          <a:lstStyle/>
          <a:p>
            <a:endParaRPr lang="da-DK"/>
          </a:p>
        </p:txBody>
      </p:sp>
      <p:sp>
        <p:nvSpPr>
          <p:cNvPr id="9" name="Slide Number Placeholder 8"/>
          <p:cNvSpPr>
            <a:spLocks noGrp="1"/>
          </p:cNvSpPr>
          <p:nvPr>
            <p:ph type="sldNum" sz="quarter" idx="12"/>
          </p:nvPr>
        </p:nvSpPr>
        <p:spPr/>
        <p:txBody>
          <a:bodyPr/>
          <a:lstStyle/>
          <a:p>
            <a:fld id="{A7DA561A-62D6-414F-A8D9-36405050C13A}" type="slidenum">
              <a:rPr lang="da-DK" smtClean="0"/>
              <a:t>‹nr.›</a:t>
            </a:fld>
            <a:endParaRPr lang="da-DK"/>
          </a:p>
        </p:txBody>
      </p:sp>
    </p:spTree>
    <p:extLst>
      <p:ext uri="{BB962C8B-B14F-4D97-AF65-F5344CB8AC3E}">
        <p14:creationId xmlns:p14="http://schemas.microsoft.com/office/powerpoint/2010/main" val="550224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Klik for at redigere titeltypografien i masteren</a:t>
            </a:r>
            <a:endParaRPr lang="en-US" dirty="0"/>
          </a:p>
        </p:txBody>
      </p:sp>
      <p:sp>
        <p:nvSpPr>
          <p:cNvPr id="3" name="Date Placeholder 2"/>
          <p:cNvSpPr>
            <a:spLocks noGrp="1"/>
          </p:cNvSpPr>
          <p:nvPr>
            <p:ph type="dt" sz="half" idx="10"/>
          </p:nvPr>
        </p:nvSpPr>
        <p:spPr/>
        <p:txBody>
          <a:bodyPr/>
          <a:lstStyle/>
          <a:p>
            <a:fld id="{F5D0BAAA-3483-4A12-A369-747577CEC4DB}" type="datetimeFigureOut">
              <a:rPr lang="da-DK" smtClean="0"/>
              <a:t>19-10-2025</a:t>
            </a:fld>
            <a:endParaRPr lang="da-DK"/>
          </a:p>
        </p:txBody>
      </p:sp>
      <p:sp>
        <p:nvSpPr>
          <p:cNvPr id="4" name="Footer Placeholder 3"/>
          <p:cNvSpPr>
            <a:spLocks noGrp="1"/>
          </p:cNvSpPr>
          <p:nvPr>
            <p:ph type="ftr" sz="quarter" idx="11"/>
          </p:nvPr>
        </p:nvSpPr>
        <p:spPr/>
        <p:txBody>
          <a:bodyPr/>
          <a:lstStyle/>
          <a:p>
            <a:endParaRPr lang="da-DK"/>
          </a:p>
        </p:txBody>
      </p:sp>
      <p:sp>
        <p:nvSpPr>
          <p:cNvPr id="5" name="Slide Number Placeholder 4"/>
          <p:cNvSpPr>
            <a:spLocks noGrp="1"/>
          </p:cNvSpPr>
          <p:nvPr>
            <p:ph type="sldNum" sz="quarter" idx="12"/>
          </p:nvPr>
        </p:nvSpPr>
        <p:spPr/>
        <p:txBody>
          <a:bodyPr/>
          <a:lstStyle/>
          <a:p>
            <a:fld id="{A7DA561A-62D6-414F-A8D9-36405050C13A}" type="slidenum">
              <a:rPr lang="da-DK" smtClean="0"/>
              <a:t>‹nr.›</a:t>
            </a:fld>
            <a:endParaRPr lang="da-DK"/>
          </a:p>
        </p:txBody>
      </p:sp>
    </p:spTree>
    <p:extLst>
      <p:ext uri="{BB962C8B-B14F-4D97-AF65-F5344CB8AC3E}">
        <p14:creationId xmlns:p14="http://schemas.microsoft.com/office/powerpoint/2010/main" val="98222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D0BAAA-3483-4A12-A369-747577CEC4DB}" type="datetimeFigureOut">
              <a:rPr lang="da-DK" smtClean="0"/>
              <a:t>19-10-2025</a:t>
            </a:fld>
            <a:endParaRPr lang="da-DK"/>
          </a:p>
        </p:txBody>
      </p:sp>
      <p:sp>
        <p:nvSpPr>
          <p:cNvPr id="3" name="Footer Placeholder 2"/>
          <p:cNvSpPr>
            <a:spLocks noGrp="1"/>
          </p:cNvSpPr>
          <p:nvPr>
            <p:ph type="ftr" sz="quarter" idx="11"/>
          </p:nvPr>
        </p:nvSpPr>
        <p:spPr/>
        <p:txBody>
          <a:bodyPr/>
          <a:lstStyle/>
          <a:p>
            <a:endParaRPr lang="da-DK"/>
          </a:p>
        </p:txBody>
      </p:sp>
      <p:sp>
        <p:nvSpPr>
          <p:cNvPr id="4" name="Slide Number Placeholder 3"/>
          <p:cNvSpPr>
            <a:spLocks noGrp="1"/>
          </p:cNvSpPr>
          <p:nvPr>
            <p:ph type="sldNum" sz="quarter" idx="12"/>
          </p:nvPr>
        </p:nvSpPr>
        <p:spPr/>
        <p:txBody>
          <a:bodyPr/>
          <a:lstStyle/>
          <a:p>
            <a:fld id="{A7DA561A-62D6-414F-A8D9-36405050C13A}" type="slidenum">
              <a:rPr lang="da-DK" smtClean="0"/>
              <a:t>‹nr.›</a:t>
            </a:fld>
            <a:endParaRPr lang="da-DK"/>
          </a:p>
        </p:txBody>
      </p:sp>
    </p:spTree>
    <p:extLst>
      <p:ext uri="{BB962C8B-B14F-4D97-AF65-F5344CB8AC3E}">
        <p14:creationId xmlns:p14="http://schemas.microsoft.com/office/powerpoint/2010/main" val="3073018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Date Placeholder 4"/>
          <p:cNvSpPr>
            <a:spLocks noGrp="1"/>
          </p:cNvSpPr>
          <p:nvPr>
            <p:ph type="dt" sz="half" idx="10"/>
          </p:nvPr>
        </p:nvSpPr>
        <p:spPr/>
        <p:txBody>
          <a:bodyPr/>
          <a:lstStyle/>
          <a:p>
            <a:fld id="{F5D0BAAA-3483-4A12-A369-747577CEC4DB}" type="datetimeFigureOut">
              <a:rPr lang="da-DK" smtClean="0"/>
              <a:t>19-10-2025</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A7DA561A-62D6-414F-A8D9-36405050C13A}" type="slidenum">
              <a:rPr lang="da-DK" smtClean="0"/>
              <a:t>‹nr.›</a:t>
            </a:fld>
            <a:endParaRPr lang="da-DK"/>
          </a:p>
        </p:txBody>
      </p:sp>
    </p:spTree>
    <p:extLst>
      <p:ext uri="{BB962C8B-B14F-4D97-AF65-F5344CB8AC3E}">
        <p14:creationId xmlns:p14="http://schemas.microsoft.com/office/powerpoint/2010/main" val="3157018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a-DK"/>
              <a:t>Klik på ikonet for at tilføje et billede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Date Placeholder 4"/>
          <p:cNvSpPr>
            <a:spLocks noGrp="1"/>
          </p:cNvSpPr>
          <p:nvPr>
            <p:ph type="dt" sz="half" idx="10"/>
          </p:nvPr>
        </p:nvSpPr>
        <p:spPr/>
        <p:txBody>
          <a:bodyPr/>
          <a:lstStyle/>
          <a:p>
            <a:fld id="{F5D0BAAA-3483-4A12-A369-747577CEC4DB}" type="datetimeFigureOut">
              <a:rPr lang="da-DK" smtClean="0"/>
              <a:t>19-10-2025</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A7DA561A-62D6-414F-A8D9-36405050C13A}" type="slidenum">
              <a:rPr lang="da-DK" smtClean="0"/>
              <a:t>‹nr.›</a:t>
            </a:fld>
            <a:endParaRPr lang="da-DK"/>
          </a:p>
        </p:txBody>
      </p:sp>
    </p:spTree>
    <p:extLst>
      <p:ext uri="{BB962C8B-B14F-4D97-AF65-F5344CB8AC3E}">
        <p14:creationId xmlns:p14="http://schemas.microsoft.com/office/powerpoint/2010/main" val="2011588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D0BAAA-3483-4A12-A369-747577CEC4DB}" type="datetimeFigureOut">
              <a:rPr lang="da-DK" smtClean="0"/>
              <a:t>19-10-2025</a:t>
            </a:fld>
            <a:endParaRPr lang="da-DK"/>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DA561A-62D6-414F-A8D9-36405050C13A}" type="slidenum">
              <a:rPr lang="da-DK" smtClean="0"/>
              <a:t>‹nr.›</a:t>
            </a:fld>
            <a:endParaRPr lang="da-DK"/>
          </a:p>
        </p:txBody>
      </p:sp>
    </p:spTree>
    <p:extLst>
      <p:ext uri="{BB962C8B-B14F-4D97-AF65-F5344CB8AC3E}">
        <p14:creationId xmlns:p14="http://schemas.microsoft.com/office/powerpoint/2010/main" val="4858259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05493"/>
      </p:ext>
    </p:extLst>
  </p:cSld>
  <p:clrMap bg1="lt1" tx1="dk1" bg2="lt2" tx2="dk2" accent1="accent1" accent2="accent2" accent3="accent3" accent4="accent4" accent5="accent5" accent6="accent6" hlink="hlink" folHlink="folHlink"/>
  <p:sldLayoutIdLst>
    <p:sldLayoutId id="2147483685" r:id="rId1"/>
    <p:sldLayoutId id="2147483686" r:id="rId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799">
          <p15:clr>
            <a:srgbClr val="F26B43"/>
          </p15:clr>
        </p15:guide>
        <p15:guide id="3" orient="horz" pos="1253">
          <p15:clr>
            <a:srgbClr val="F26B43"/>
          </p15:clr>
        </p15:guide>
        <p15:guide id="4" orient="horz" pos="1706">
          <p15:clr>
            <a:srgbClr val="F26B43"/>
          </p15:clr>
        </p15:guide>
        <p15:guide id="5" orient="horz" pos="3725">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DED04-3436-CEF6-6E3F-A7E663FEC0AE}"/>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A0C73681-BCE9-EE9A-E99A-B94CBF5C9714}"/>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A0A768D1-323B-42A3-A5D7-E46FDFB003FD}"/>
              </a:ext>
            </a:extLst>
          </p:cNvPr>
          <p:cNvSpPr txBox="1"/>
          <p:nvPr/>
        </p:nvSpPr>
        <p:spPr>
          <a:xfrm>
            <a:off x="832016" y="2157459"/>
            <a:ext cx="10527967" cy="2308324"/>
          </a:xfrm>
          <a:prstGeom prst="rect">
            <a:avLst/>
          </a:prstGeom>
          <a:noFill/>
        </p:spPr>
        <p:txBody>
          <a:bodyPr wrap="square" rtlCol="0">
            <a:spAutoFit/>
          </a:bodyPr>
          <a:lstStyle/>
          <a:p>
            <a:pPr algn="ctr"/>
            <a:r>
              <a:rPr lang="da-DK" sz="4800" dirty="0">
                <a:solidFill>
                  <a:srgbClr val="005C56"/>
                </a:solidFill>
              </a:rPr>
              <a:t>Kommunernes behov for data på Datafordeleren</a:t>
            </a:r>
            <a:endParaRPr lang="da-DK" sz="2800" dirty="0">
              <a:solidFill>
                <a:srgbClr val="005C56"/>
              </a:solidFill>
            </a:endParaRPr>
          </a:p>
          <a:p>
            <a:pPr algn="ctr"/>
            <a:r>
              <a:rPr lang="da-DK" sz="2400" dirty="0">
                <a:solidFill>
                  <a:srgbClr val="880051"/>
                </a:solidFill>
              </a:rPr>
              <a:t>FOSAKO undersøgelse</a:t>
            </a:r>
          </a:p>
          <a:p>
            <a:pPr algn="ctr"/>
            <a:r>
              <a:rPr lang="da-DK" sz="2400" dirty="0">
                <a:solidFill>
                  <a:srgbClr val="880051"/>
                </a:solidFill>
              </a:rPr>
              <a:t>September 2025</a:t>
            </a:r>
          </a:p>
        </p:txBody>
      </p:sp>
    </p:spTree>
    <p:extLst>
      <p:ext uri="{BB962C8B-B14F-4D97-AF65-F5344CB8AC3E}">
        <p14:creationId xmlns:p14="http://schemas.microsoft.com/office/powerpoint/2010/main" val="5011570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84D73-B337-EB61-6D31-C3C04A382069}"/>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57D072BE-56F3-6301-AC60-D8E69A3ABB36}"/>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18CC50A6-9F26-EBE6-9AA6-AB4099531804}"/>
              </a:ext>
            </a:extLst>
          </p:cNvPr>
          <p:cNvSpPr txBox="1"/>
          <p:nvPr/>
        </p:nvSpPr>
        <p:spPr>
          <a:xfrm>
            <a:off x="794457" y="705177"/>
            <a:ext cx="10527967"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a-DK" sz="3600" b="0" i="0" u="none" strike="noStrike" kern="1200" cap="none" spc="0" normalizeH="0" baseline="0" noProof="0" dirty="0">
                <a:ln>
                  <a:noFill/>
                </a:ln>
                <a:solidFill>
                  <a:srgbClr val="005C56"/>
                </a:solidFill>
                <a:effectLst/>
                <a:uLnTx/>
                <a:uFillTx/>
                <a:latin typeface="Calibri" panose="020F0502020204030204"/>
                <a:ea typeface="+mn-ea"/>
                <a:cs typeface="+mn-cs"/>
              </a:rPr>
              <a:t>Sammenkoblede data og behov</a:t>
            </a:r>
            <a:endParaRPr kumimoji="0" lang="da-DK"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Ellipse 6">
            <a:extLst>
              <a:ext uri="{FF2B5EF4-FFF2-40B4-BE49-F238E27FC236}">
                <a16:creationId xmlns:a16="http://schemas.microsoft.com/office/drawing/2014/main" id="{7C260E2F-B732-81C1-7DC3-54E519C8AD74}"/>
              </a:ext>
            </a:extLst>
          </p:cNvPr>
          <p:cNvSpPr>
            <a:spLocks noChangeAspect="1"/>
          </p:cNvSpPr>
          <p:nvPr/>
        </p:nvSpPr>
        <p:spPr>
          <a:xfrm>
            <a:off x="1809556" y="3429000"/>
            <a:ext cx="1582790" cy="1582790"/>
          </a:xfrm>
          <a:prstGeom prst="ellipse">
            <a:avLst/>
          </a:prstGeom>
          <a:solidFill>
            <a:srgbClr val="B6C52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GeoDanmark Vejmidter med vejnavne</a:t>
            </a:r>
          </a:p>
        </p:txBody>
      </p:sp>
      <p:sp>
        <p:nvSpPr>
          <p:cNvPr id="8" name="Ellipse 7">
            <a:extLst>
              <a:ext uri="{FF2B5EF4-FFF2-40B4-BE49-F238E27FC236}">
                <a16:creationId xmlns:a16="http://schemas.microsoft.com/office/drawing/2014/main" id="{0D604BA6-53CC-ECF7-A4C8-EF694774A5E8}"/>
              </a:ext>
            </a:extLst>
          </p:cNvPr>
          <p:cNvSpPr>
            <a:spLocks noChangeAspect="1"/>
          </p:cNvSpPr>
          <p:nvPr/>
        </p:nvSpPr>
        <p:spPr>
          <a:xfrm>
            <a:off x="3829087" y="1551259"/>
            <a:ext cx="1582790" cy="1582790"/>
          </a:xfrm>
          <a:prstGeom prst="ellipse">
            <a:avLst/>
          </a:prstGeom>
          <a:solidFill>
            <a:srgbClr val="005C5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GeoDanmark Bygninger med BBR-oplysninger</a:t>
            </a:r>
          </a:p>
        </p:txBody>
      </p:sp>
      <p:sp>
        <p:nvSpPr>
          <p:cNvPr id="9" name="Ellipse 8">
            <a:extLst>
              <a:ext uri="{FF2B5EF4-FFF2-40B4-BE49-F238E27FC236}">
                <a16:creationId xmlns:a16="http://schemas.microsoft.com/office/drawing/2014/main" id="{47AF12D1-60CB-9915-693F-F43D85A6FB6B}"/>
              </a:ext>
            </a:extLst>
          </p:cNvPr>
          <p:cNvSpPr>
            <a:spLocks noChangeAspect="1"/>
          </p:cNvSpPr>
          <p:nvPr/>
        </p:nvSpPr>
        <p:spPr>
          <a:xfrm>
            <a:off x="898193" y="1727809"/>
            <a:ext cx="1582790" cy="1582790"/>
          </a:xfrm>
          <a:prstGeom prst="ellipse">
            <a:avLst/>
          </a:prstGeom>
          <a:solidFill>
            <a:srgbClr val="88005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Vi har LIFA </a:t>
            </a:r>
            <a:r>
              <a:rPr lang="da-DK" sz="1600" dirty="0" err="1">
                <a:solidFill>
                  <a:schemeClr val="bg1"/>
                </a:solidFill>
              </a:rPr>
              <a:t>Digitals</a:t>
            </a:r>
            <a:r>
              <a:rPr lang="da-DK" sz="1600" dirty="0">
                <a:solidFill>
                  <a:schemeClr val="bg1"/>
                </a:solidFill>
              </a:rPr>
              <a:t> LOIS</a:t>
            </a:r>
          </a:p>
        </p:txBody>
      </p:sp>
      <p:sp>
        <p:nvSpPr>
          <p:cNvPr id="10" name="Ellipse 9">
            <a:extLst>
              <a:ext uri="{FF2B5EF4-FFF2-40B4-BE49-F238E27FC236}">
                <a16:creationId xmlns:a16="http://schemas.microsoft.com/office/drawing/2014/main" id="{2513EC14-E255-EB6F-448A-3EF365DAEA1B}"/>
              </a:ext>
            </a:extLst>
          </p:cNvPr>
          <p:cNvSpPr>
            <a:spLocks noChangeAspect="1"/>
          </p:cNvSpPr>
          <p:nvPr/>
        </p:nvSpPr>
        <p:spPr>
          <a:xfrm>
            <a:off x="381926" y="4441631"/>
            <a:ext cx="2018373" cy="2018373"/>
          </a:xfrm>
          <a:prstGeom prst="ellipse">
            <a:avLst/>
          </a:prstGeom>
          <a:solidFill>
            <a:srgbClr val="B6C52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GeoDanmark Vejmidter med oplysninger fra </a:t>
            </a:r>
            <a:r>
              <a:rPr lang="da-DK" sz="1600" dirty="0" err="1">
                <a:solidFill>
                  <a:schemeClr val="bg1"/>
                </a:solidFill>
              </a:rPr>
              <a:t>Vejadmini</a:t>
            </a:r>
            <a:r>
              <a:rPr lang="da-DK" sz="1600" dirty="0">
                <a:solidFill>
                  <a:schemeClr val="bg1"/>
                </a:solidFill>
              </a:rPr>
              <a:t>-</a:t>
            </a:r>
            <a:r>
              <a:rPr lang="da-DK" sz="1600" dirty="0" err="1">
                <a:solidFill>
                  <a:schemeClr val="bg1"/>
                </a:solidFill>
              </a:rPr>
              <a:t>strations</a:t>
            </a:r>
            <a:r>
              <a:rPr lang="da-DK" sz="1600" dirty="0">
                <a:solidFill>
                  <a:schemeClr val="bg1"/>
                </a:solidFill>
              </a:rPr>
              <a:t>-systemet</a:t>
            </a:r>
          </a:p>
        </p:txBody>
      </p:sp>
      <p:sp>
        <p:nvSpPr>
          <p:cNvPr id="11" name="Ellipse 10">
            <a:extLst>
              <a:ext uri="{FF2B5EF4-FFF2-40B4-BE49-F238E27FC236}">
                <a16:creationId xmlns:a16="http://schemas.microsoft.com/office/drawing/2014/main" id="{7672BAB7-C5AA-4BE1-396A-813545E99DD7}"/>
              </a:ext>
            </a:extLst>
          </p:cNvPr>
          <p:cNvSpPr>
            <a:spLocks noChangeAspect="1"/>
          </p:cNvSpPr>
          <p:nvPr/>
        </p:nvSpPr>
        <p:spPr>
          <a:xfrm>
            <a:off x="3685941" y="3628327"/>
            <a:ext cx="1737050" cy="1737050"/>
          </a:xfrm>
          <a:prstGeom prst="ellipse">
            <a:avLst/>
          </a:prstGeom>
          <a:solidFill>
            <a:srgbClr val="88005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Matriklens Jordstykker og ejere / ejerforhold (EJF)</a:t>
            </a:r>
          </a:p>
        </p:txBody>
      </p:sp>
      <p:sp>
        <p:nvSpPr>
          <p:cNvPr id="12" name="Ellipse 11">
            <a:extLst>
              <a:ext uri="{FF2B5EF4-FFF2-40B4-BE49-F238E27FC236}">
                <a16:creationId xmlns:a16="http://schemas.microsoft.com/office/drawing/2014/main" id="{44D24E23-C398-0B26-C642-E8D9337E7EED}"/>
              </a:ext>
            </a:extLst>
          </p:cNvPr>
          <p:cNvSpPr>
            <a:spLocks noChangeAspect="1"/>
          </p:cNvSpPr>
          <p:nvPr/>
        </p:nvSpPr>
        <p:spPr>
          <a:xfrm>
            <a:off x="4819976" y="4780962"/>
            <a:ext cx="1737050" cy="1737050"/>
          </a:xfrm>
          <a:prstGeom prst="ellipse">
            <a:avLst/>
          </a:prstGeom>
          <a:solidFill>
            <a:srgbClr val="88005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Matriklens Jordstykker og ejerlavsnavn</a:t>
            </a:r>
          </a:p>
        </p:txBody>
      </p:sp>
      <p:sp>
        <p:nvSpPr>
          <p:cNvPr id="13" name="Ellipse 12">
            <a:extLst>
              <a:ext uri="{FF2B5EF4-FFF2-40B4-BE49-F238E27FC236}">
                <a16:creationId xmlns:a16="http://schemas.microsoft.com/office/drawing/2014/main" id="{1E397080-4477-D2E6-432C-118348DC08B8}"/>
              </a:ext>
            </a:extLst>
          </p:cNvPr>
          <p:cNvSpPr>
            <a:spLocks noChangeAspect="1"/>
          </p:cNvSpPr>
          <p:nvPr/>
        </p:nvSpPr>
        <p:spPr>
          <a:xfrm>
            <a:off x="9960547" y="4592582"/>
            <a:ext cx="1925430" cy="1925430"/>
          </a:xfrm>
          <a:prstGeom prst="ellipse">
            <a:avLst/>
          </a:prstGeom>
          <a:solidFill>
            <a:srgbClr val="005C5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Koblinger mellem Adresser (DAR) og GeoDanmark objekter </a:t>
            </a:r>
          </a:p>
        </p:txBody>
      </p:sp>
      <p:sp>
        <p:nvSpPr>
          <p:cNvPr id="14" name="Ellipse 13">
            <a:extLst>
              <a:ext uri="{FF2B5EF4-FFF2-40B4-BE49-F238E27FC236}">
                <a16:creationId xmlns:a16="http://schemas.microsoft.com/office/drawing/2014/main" id="{0FED8C35-AE45-FDA0-D9C5-43DB7CC9D948}"/>
              </a:ext>
            </a:extLst>
          </p:cNvPr>
          <p:cNvSpPr>
            <a:spLocks noChangeAspect="1"/>
          </p:cNvSpPr>
          <p:nvPr/>
        </p:nvSpPr>
        <p:spPr>
          <a:xfrm>
            <a:off x="7409829" y="4402662"/>
            <a:ext cx="1925430" cy="1925430"/>
          </a:xfrm>
          <a:prstGeom prst="ellipse">
            <a:avLst/>
          </a:prstGeom>
          <a:solidFill>
            <a:srgbClr val="B6C52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Implementering af et fuldt CVR-register</a:t>
            </a:r>
          </a:p>
        </p:txBody>
      </p:sp>
      <p:sp>
        <p:nvSpPr>
          <p:cNvPr id="15" name="Ellipse 14">
            <a:extLst>
              <a:ext uri="{FF2B5EF4-FFF2-40B4-BE49-F238E27FC236}">
                <a16:creationId xmlns:a16="http://schemas.microsoft.com/office/drawing/2014/main" id="{E896EA69-D54B-3DF2-51DE-F9FCD656B0E7}"/>
              </a:ext>
            </a:extLst>
          </p:cNvPr>
          <p:cNvSpPr>
            <a:spLocks noChangeAspect="1"/>
          </p:cNvSpPr>
          <p:nvPr/>
        </p:nvSpPr>
        <p:spPr>
          <a:xfrm>
            <a:off x="10060667" y="3019615"/>
            <a:ext cx="1775655" cy="1775655"/>
          </a:xfrm>
          <a:prstGeom prst="ellipse">
            <a:avLst/>
          </a:prstGeom>
          <a:solidFill>
            <a:srgbClr val="005C5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Adresser (DAR) beriget med CPR- og CVR-oplysninger</a:t>
            </a:r>
          </a:p>
        </p:txBody>
      </p:sp>
      <p:sp>
        <p:nvSpPr>
          <p:cNvPr id="17" name="Ellipse 16">
            <a:extLst>
              <a:ext uri="{FF2B5EF4-FFF2-40B4-BE49-F238E27FC236}">
                <a16:creationId xmlns:a16="http://schemas.microsoft.com/office/drawing/2014/main" id="{8289B199-1810-DE44-69A7-447BB7A5F6EE}"/>
              </a:ext>
            </a:extLst>
          </p:cNvPr>
          <p:cNvSpPr>
            <a:spLocks noChangeAspect="1"/>
          </p:cNvSpPr>
          <p:nvPr/>
        </p:nvSpPr>
        <p:spPr>
          <a:xfrm>
            <a:off x="10060673" y="1396999"/>
            <a:ext cx="1825304" cy="1825304"/>
          </a:xfrm>
          <a:prstGeom prst="ellipse">
            <a:avLst/>
          </a:prstGeom>
          <a:solidFill>
            <a:srgbClr val="005C5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Adresser (DAR) beriget GeoDanmark </a:t>
            </a:r>
            <a:r>
              <a:rPr lang="da-DK" sz="1600" dirty="0" err="1">
                <a:solidFill>
                  <a:schemeClr val="bg1"/>
                </a:solidFill>
              </a:rPr>
              <a:t>GeoFA</a:t>
            </a:r>
            <a:r>
              <a:rPr lang="da-DK" sz="1600" dirty="0">
                <a:solidFill>
                  <a:schemeClr val="bg1"/>
                </a:solidFill>
              </a:rPr>
              <a:t> distrikter</a:t>
            </a:r>
          </a:p>
        </p:txBody>
      </p:sp>
      <p:sp>
        <p:nvSpPr>
          <p:cNvPr id="18" name="Ellipse 17">
            <a:extLst>
              <a:ext uri="{FF2B5EF4-FFF2-40B4-BE49-F238E27FC236}">
                <a16:creationId xmlns:a16="http://schemas.microsoft.com/office/drawing/2014/main" id="{30D67597-07EA-12DC-4553-3579AB750950}"/>
              </a:ext>
            </a:extLst>
          </p:cNvPr>
          <p:cNvSpPr>
            <a:spLocks noChangeAspect="1"/>
          </p:cNvSpPr>
          <p:nvPr/>
        </p:nvSpPr>
        <p:spPr>
          <a:xfrm>
            <a:off x="8197208" y="258576"/>
            <a:ext cx="1663213" cy="1663213"/>
          </a:xfrm>
          <a:prstGeom prst="ellipse">
            <a:avLst/>
          </a:prstGeom>
          <a:solidFill>
            <a:srgbClr val="B6C52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BBR-data med oversatte kodefelter</a:t>
            </a:r>
          </a:p>
        </p:txBody>
      </p:sp>
      <p:sp>
        <p:nvSpPr>
          <p:cNvPr id="19" name="Ellipse 18">
            <a:extLst>
              <a:ext uri="{FF2B5EF4-FFF2-40B4-BE49-F238E27FC236}">
                <a16:creationId xmlns:a16="http://schemas.microsoft.com/office/drawing/2014/main" id="{E35F7167-9076-6CF8-1880-FD06EA5424A5}"/>
              </a:ext>
            </a:extLst>
          </p:cNvPr>
          <p:cNvSpPr>
            <a:spLocks noChangeAspect="1"/>
          </p:cNvSpPr>
          <p:nvPr/>
        </p:nvSpPr>
        <p:spPr>
          <a:xfrm>
            <a:off x="7464246" y="2216825"/>
            <a:ext cx="1925429" cy="1925429"/>
          </a:xfrm>
          <a:prstGeom prst="ellipse">
            <a:avLst/>
          </a:prstGeom>
          <a:solidFill>
            <a:srgbClr val="88005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Berig data med administrative inddelinger, fx DAGI Kommune og Region</a:t>
            </a:r>
          </a:p>
        </p:txBody>
      </p:sp>
      <p:sp>
        <p:nvSpPr>
          <p:cNvPr id="20" name="Ellipse 19">
            <a:extLst>
              <a:ext uri="{FF2B5EF4-FFF2-40B4-BE49-F238E27FC236}">
                <a16:creationId xmlns:a16="http://schemas.microsoft.com/office/drawing/2014/main" id="{5ED0E2F2-527D-81F4-D354-7FDC3D79A3AA}"/>
              </a:ext>
            </a:extLst>
          </p:cNvPr>
          <p:cNvSpPr>
            <a:spLocks noChangeAspect="1"/>
          </p:cNvSpPr>
          <p:nvPr/>
        </p:nvSpPr>
        <p:spPr>
          <a:xfrm>
            <a:off x="6096000" y="1396999"/>
            <a:ext cx="1737050" cy="1737050"/>
          </a:xfrm>
          <a:prstGeom prst="ellipse">
            <a:avLst/>
          </a:prstGeom>
          <a:solidFill>
            <a:srgbClr val="88005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a-DK" sz="1600" dirty="0">
                <a:solidFill>
                  <a:schemeClr val="bg1"/>
                </a:solidFill>
              </a:rPr>
              <a:t>Berig data med links til BBR, Matriklen.dk, OIS, mv.</a:t>
            </a:r>
          </a:p>
        </p:txBody>
      </p:sp>
    </p:spTree>
    <p:extLst>
      <p:ext uri="{BB962C8B-B14F-4D97-AF65-F5344CB8AC3E}">
        <p14:creationId xmlns:p14="http://schemas.microsoft.com/office/powerpoint/2010/main" val="1762814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P spid="14" grpId="0" animBg="1"/>
      <p:bldP spid="15" grpId="0" animBg="1"/>
      <p:bldP spid="17" grpId="0" animBg="1"/>
      <p:bldP spid="18" grpId="0" animBg="1"/>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F36C8-CD92-CB14-49D8-AC07F481AB09}"/>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47ABD4DC-41BB-D0BC-3440-4FE457C66131}"/>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36A8B15F-E70A-0BE2-58E8-47AC8265DC8E}"/>
              </a:ext>
            </a:extLst>
          </p:cNvPr>
          <p:cNvSpPr txBox="1"/>
          <p:nvPr/>
        </p:nvSpPr>
        <p:spPr>
          <a:xfrm>
            <a:off x="794457" y="705177"/>
            <a:ext cx="10527967"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a-DK" sz="3600" b="0" i="0" u="none" strike="noStrike" kern="1200" cap="none" spc="0" normalizeH="0" baseline="0" noProof="0" dirty="0">
                <a:ln>
                  <a:noFill/>
                </a:ln>
                <a:solidFill>
                  <a:srgbClr val="005C56"/>
                </a:solidFill>
                <a:effectLst/>
                <a:uLnTx/>
                <a:uFillTx/>
                <a:latin typeface="Calibri" panose="020F0502020204030204"/>
                <a:ea typeface="+mn-ea"/>
                <a:cs typeface="+mn-cs"/>
              </a:rPr>
              <a:t>Tværkommunale opgavetyper</a:t>
            </a:r>
            <a:r>
              <a:rPr kumimoji="0" lang="da-DK"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4" name="Tekstfelt 3">
            <a:extLst>
              <a:ext uri="{FF2B5EF4-FFF2-40B4-BE49-F238E27FC236}">
                <a16:creationId xmlns:a16="http://schemas.microsoft.com/office/drawing/2014/main" id="{11099295-A7EE-E811-CB36-2BBE3B49A4BD}"/>
              </a:ext>
            </a:extLst>
          </p:cNvPr>
          <p:cNvSpPr txBox="1"/>
          <p:nvPr/>
        </p:nvSpPr>
        <p:spPr>
          <a:xfrm>
            <a:off x="794456" y="1485988"/>
            <a:ext cx="11041865" cy="5170646"/>
          </a:xfrm>
          <a:prstGeom prst="rect">
            <a:avLst/>
          </a:prstGeom>
          <a:noFill/>
        </p:spPr>
        <p:txBody>
          <a:bodyPr wrap="square" numCol="2" spcCol="540000" rtlCol="0">
            <a:spAutoFit/>
          </a:bodyPr>
          <a:lstStyle/>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”Grøn Trepart”</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”Oversvømmelsesberegninger”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”Klima- og kystsikring”</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”Kyst- og vandoplande”</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”Vandløbsprojekter”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”Tværkommunale spildevandsprojekter”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”Analyser på turismeområdet”</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”Screening for placering af anlæg til vedvarende energi”</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”Analyser til opsætning af vindmøller og biogas”</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”Naturpark samarbejder”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”Benchmarking på tværs af kommunegrænser”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”Befolkningsanalyser”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”Erhvervsanalyser”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”Kommunalt/offentligt ejede jordstykker i andre kommuner”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”Ejerforhold koblet på matrikler”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”Høringer henover kommunegrænser ved fx </a:t>
            </a:r>
            <a:r>
              <a:rPr kumimoji="0" lang="da-DK" sz="2000" b="0" i="0" u="none" strike="noStrike" kern="1200" cap="none" spc="0" normalizeH="0" baseline="0" noProof="0" dirty="0" err="1">
                <a:ln>
                  <a:noFill/>
                </a:ln>
                <a:solidFill>
                  <a:prstClr val="black"/>
                </a:solidFill>
                <a:effectLst/>
                <a:uLnTx/>
                <a:uFillTx/>
                <a:latin typeface="Calibri" panose="020F0502020204030204"/>
                <a:ea typeface="+mn-ea"/>
                <a:cs typeface="+mn-cs"/>
              </a:rPr>
              <a:t>digebyggeri</a:t>
            </a: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 og oversvømmelse af lavbundsarealer”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”Tværkommunale trafikprojekter”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”Beredskabssamarbejder”</a:t>
            </a:r>
          </a:p>
          <a:p>
            <a:pPr marL="171450" marR="0" lvl="0" indent="-17145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da-DK" sz="2000" b="0" i="0" u="none" strike="noStrike" kern="1200" cap="none" spc="0" normalizeH="0" baseline="0" noProof="0" dirty="0">
                <a:ln>
                  <a:noFill/>
                </a:ln>
                <a:solidFill>
                  <a:prstClr val="black"/>
                </a:solidFill>
                <a:effectLst/>
                <a:uLnTx/>
                <a:uFillTx/>
                <a:latin typeface="Calibri" panose="020F0502020204030204"/>
                <a:ea typeface="+mn-ea"/>
                <a:cs typeface="+mn-cs"/>
              </a:rPr>
              <a:t>”Bredbåndsdækningsanalyser”</a:t>
            </a:r>
          </a:p>
        </p:txBody>
      </p:sp>
    </p:spTree>
    <p:extLst>
      <p:ext uri="{BB962C8B-B14F-4D97-AF65-F5344CB8AC3E}">
        <p14:creationId xmlns:p14="http://schemas.microsoft.com/office/powerpoint/2010/main" val="3235477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03764-1AB5-2157-8FE2-F31F758BF179}"/>
            </a:ext>
          </a:extLst>
        </p:cNvPr>
        <p:cNvGrpSpPr/>
        <p:nvPr/>
      </p:nvGrpSpPr>
      <p:grpSpPr>
        <a:xfrm>
          <a:off x="0" y="0"/>
          <a:ext cx="0" cy="0"/>
          <a:chOff x="0" y="0"/>
          <a:chExt cx="0" cy="0"/>
        </a:xfrm>
      </p:grpSpPr>
      <p:sp>
        <p:nvSpPr>
          <p:cNvPr id="4" name="Rektangel 3">
            <a:extLst>
              <a:ext uri="{FF2B5EF4-FFF2-40B4-BE49-F238E27FC236}">
                <a16:creationId xmlns:a16="http://schemas.microsoft.com/office/drawing/2014/main" id="{F4959C18-E892-AE43-C206-45B084B4D714}"/>
              </a:ext>
            </a:extLst>
          </p:cNvPr>
          <p:cNvSpPr/>
          <p:nvPr/>
        </p:nvSpPr>
        <p:spPr>
          <a:xfrm>
            <a:off x="0" y="1351508"/>
            <a:ext cx="12192000" cy="5506492"/>
          </a:xfrm>
          <a:prstGeom prst="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dirty="0"/>
          </a:p>
        </p:txBody>
      </p:sp>
      <p:pic>
        <p:nvPicPr>
          <p:cNvPr id="3" name="Billede 2">
            <a:extLst>
              <a:ext uri="{FF2B5EF4-FFF2-40B4-BE49-F238E27FC236}">
                <a16:creationId xmlns:a16="http://schemas.microsoft.com/office/drawing/2014/main" id="{170817D8-BED5-B418-F6E0-9332B63B5DFE}"/>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0E33B229-0E4E-E2A9-A5F0-C638A6DD27A6}"/>
              </a:ext>
            </a:extLst>
          </p:cNvPr>
          <p:cNvSpPr txBox="1"/>
          <p:nvPr/>
        </p:nvSpPr>
        <p:spPr>
          <a:xfrm>
            <a:off x="794457" y="705177"/>
            <a:ext cx="10527967" cy="646331"/>
          </a:xfrm>
          <a:prstGeom prst="rect">
            <a:avLst/>
          </a:prstGeom>
          <a:noFill/>
        </p:spPr>
        <p:txBody>
          <a:bodyPr wrap="square" rtlCol="0">
            <a:spAutoFit/>
          </a:bodyPr>
          <a:lstStyle/>
          <a:p>
            <a:pPr lvl="0">
              <a:defRPr/>
            </a:pPr>
            <a:r>
              <a:rPr lang="da-DK" sz="3600" dirty="0">
                <a:solidFill>
                  <a:srgbClr val="005C56"/>
                </a:solidFill>
              </a:rPr>
              <a:t>Yderligere bemærkninger</a:t>
            </a:r>
            <a:r>
              <a:rPr kumimoji="0" lang="da-DK"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5" name="Tekstfelt 4">
            <a:extLst>
              <a:ext uri="{FF2B5EF4-FFF2-40B4-BE49-F238E27FC236}">
                <a16:creationId xmlns:a16="http://schemas.microsoft.com/office/drawing/2014/main" id="{83F432B1-0919-9D11-CB9B-78ABDBBA85D9}"/>
              </a:ext>
            </a:extLst>
          </p:cNvPr>
          <p:cNvSpPr txBox="1"/>
          <p:nvPr/>
        </p:nvSpPr>
        <p:spPr>
          <a:xfrm>
            <a:off x="794457" y="1510527"/>
            <a:ext cx="11041865" cy="4608000"/>
          </a:xfrm>
          <a:prstGeom prst="rect">
            <a:avLst/>
          </a:prstGeom>
          <a:noFill/>
        </p:spPr>
        <p:txBody>
          <a:bodyPr wrap="square" numCol="2" spcCol="540000" rtlCol="0">
            <a:spAutoFit/>
          </a:bodyPr>
          <a:lstStyle/>
          <a:p>
            <a:pPr marL="171450" indent="-171450">
              <a:spcAft>
                <a:spcPts val="1200"/>
              </a:spcAft>
              <a:buFont typeface="Arial" panose="020B0604020202020204" pitchFamily="34" charset="0"/>
              <a:buChar char="•"/>
            </a:pPr>
            <a:r>
              <a:rPr lang="da-DK" sz="2000" dirty="0">
                <a:solidFill>
                  <a:prstClr val="black"/>
                </a:solidFill>
              </a:rPr>
              <a:t>”</a:t>
            </a:r>
            <a:r>
              <a:rPr lang="da-DK" sz="2000" dirty="0"/>
              <a:t>Fællesoffentlige data skal være </a:t>
            </a:r>
            <a:r>
              <a:rPr lang="da-DK" sz="2000" b="1" dirty="0"/>
              <a:t>let tilgængelige </a:t>
            </a:r>
            <a:r>
              <a:rPr lang="da-DK" sz="2000" dirty="0"/>
              <a:t>for brugerne, så de i videst muligt omfang kan arbejde direkte på data.</a:t>
            </a:r>
            <a:r>
              <a:rPr lang="da-DK" sz="2000" dirty="0">
                <a:solidFill>
                  <a:prstClr val="black"/>
                </a:solidFill>
              </a:rPr>
              <a:t>”</a:t>
            </a:r>
            <a:endParaRPr lang="da-DK" sz="2000" dirty="0"/>
          </a:p>
          <a:p>
            <a:pPr marL="171450" indent="-171450">
              <a:spcAft>
                <a:spcPts val="1200"/>
              </a:spcAft>
              <a:buFont typeface="Arial" panose="020B0604020202020204" pitchFamily="34" charset="0"/>
              <a:buChar char="•"/>
            </a:pPr>
            <a:r>
              <a:rPr lang="da-DK" sz="2000" dirty="0">
                <a:solidFill>
                  <a:prstClr val="black"/>
                </a:solidFill>
              </a:rPr>
              <a:t>”</a:t>
            </a:r>
            <a:r>
              <a:rPr lang="da-DK" sz="2000" dirty="0"/>
              <a:t>Vi skal kunne hente data </a:t>
            </a:r>
            <a:r>
              <a:rPr lang="da-DK" sz="2000" b="1" dirty="0"/>
              <a:t>nær-realtid direkte fra Datafordeleren </a:t>
            </a:r>
            <a:r>
              <a:rPr lang="da-DK" sz="2000" dirty="0"/>
              <a:t>uden at være afhængig af 3. partsleverandører.</a:t>
            </a:r>
            <a:r>
              <a:rPr lang="da-DK" sz="2000" dirty="0">
                <a:solidFill>
                  <a:prstClr val="black"/>
                </a:solidFill>
              </a:rPr>
              <a:t>”</a:t>
            </a:r>
            <a:endParaRPr lang="da-DK" sz="2000" dirty="0"/>
          </a:p>
          <a:p>
            <a:pPr marL="171450" indent="-171450">
              <a:spcAft>
                <a:spcPts val="1200"/>
              </a:spcAft>
              <a:buFont typeface="Arial" panose="020B0604020202020204" pitchFamily="34" charset="0"/>
              <a:buChar char="•"/>
            </a:pPr>
            <a:r>
              <a:rPr lang="da-DK" sz="2000" dirty="0">
                <a:solidFill>
                  <a:prstClr val="black"/>
                </a:solidFill>
              </a:rPr>
              <a:t>”</a:t>
            </a:r>
            <a:r>
              <a:rPr lang="da-DK" sz="2000" b="1" dirty="0"/>
              <a:t>Det er vanskeligt at finde tiden til efterbehandling</a:t>
            </a:r>
            <a:r>
              <a:rPr lang="da-DK" sz="2000" dirty="0"/>
              <a:t>, og kollegaerne har ikke nødvendigvis kompetencerne. </a:t>
            </a:r>
            <a:r>
              <a:rPr lang="da-DK" sz="2000" b="1" dirty="0"/>
              <a:t>Jo mere klargjorte data, jo mere vil data blive brugt på dataanvendelse, analyser og visualisering</a:t>
            </a:r>
            <a:r>
              <a:rPr lang="da-DK" sz="2000" dirty="0"/>
              <a:t>.</a:t>
            </a:r>
            <a:r>
              <a:rPr lang="da-DK" sz="2000" dirty="0">
                <a:solidFill>
                  <a:prstClr val="black"/>
                </a:solidFill>
              </a:rPr>
              <a:t>”</a:t>
            </a:r>
            <a:endParaRPr lang="da-DK" sz="2000" dirty="0"/>
          </a:p>
          <a:p>
            <a:pPr marL="171450" indent="-171450">
              <a:spcAft>
                <a:spcPts val="1200"/>
              </a:spcAft>
              <a:buFont typeface="Arial" panose="020B0604020202020204" pitchFamily="34" charset="0"/>
              <a:buChar char="•"/>
            </a:pPr>
            <a:endParaRPr lang="da-DK" sz="2000" dirty="0"/>
          </a:p>
          <a:p>
            <a:pPr marL="171450" indent="-171450">
              <a:spcAft>
                <a:spcPts val="1200"/>
              </a:spcAft>
              <a:buFont typeface="Arial" panose="020B0604020202020204" pitchFamily="34" charset="0"/>
              <a:buChar char="•"/>
            </a:pPr>
            <a:r>
              <a:rPr lang="da-DK" sz="2000" dirty="0">
                <a:solidFill>
                  <a:prstClr val="black"/>
                </a:solidFill>
              </a:rPr>
              <a:t>”</a:t>
            </a:r>
            <a:r>
              <a:rPr lang="da-DK" sz="2000" b="1" dirty="0"/>
              <a:t>Datafordelerens tabeller er ikke lette at overskue</a:t>
            </a:r>
            <a:r>
              <a:rPr lang="da-DK" sz="2000" dirty="0"/>
              <a:t> og man skal være dygtig for at gennemskue, hvordan de forskellige nøgler virker på tværs af datasæt. Så </a:t>
            </a:r>
            <a:r>
              <a:rPr lang="da-DK" sz="2000" b="1" dirty="0"/>
              <a:t>behovet for sammenkoblede og klargjorte data er stort</a:t>
            </a:r>
            <a:r>
              <a:rPr lang="da-DK" sz="2000" dirty="0"/>
              <a:t>.</a:t>
            </a:r>
            <a:r>
              <a:rPr lang="da-DK" sz="2000" dirty="0">
                <a:solidFill>
                  <a:prstClr val="black"/>
                </a:solidFill>
              </a:rPr>
              <a:t>”</a:t>
            </a:r>
            <a:endParaRPr lang="da-DK" sz="2000" dirty="0"/>
          </a:p>
          <a:p>
            <a:pPr marL="171450" indent="-171450">
              <a:spcAft>
                <a:spcPts val="1200"/>
              </a:spcAft>
              <a:buFont typeface="Arial" panose="020B0604020202020204" pitchFamily="34" charset="0"/>
              <a:buChar char="•"/>
            </a:pPr>
            <a:r>
              <a:rPr lang="da-DK" sz="2000" dirty="0">
                <a:solidFill>
                  <a:prstClr val="black"/>
                </a:solidFill>
              </a:rPr>
              <a:t>”</a:t>
            </a:r>
            <a:r>
              <a:rPr lang="da-DK" sz="2000" b="1" dirty="0"/>
              <a:t>Det virker til, at mange kommuner lave de samme udtræk og sammenkoblinger. Disse kunne med fordel laves én gang centralt.</a:t>
            </a:r>
            <a:r>
              <a:rPr lang="da-DK" sz="2000" dirty="0">
                <a:solidFill>
                  <a:prstClr val="black"/>
                </a:solidFill>
              </a:rPr>
              <a:t>”</a:t>
            </a:r>
            <a:endParaRPr lang="da-DK" sz="2000" dirty="0"/>
          </a:p>
          <a:p>
            <a:pPr marL="171450" indent="-171450">
              <a:spcAft>
                <a:spcPts val="1200"/>
              </a:spcAft>
              <a:buFont typeface="Arial" panose="020B0604020202020204" pitchFamily="34" charset="0"/>
              <a:buChar char="•"/>
            </a:pPr>
            <a:r>
              <a:rPr lang="da-DK" sz="2000" dirty="0">
                <a:solidFill>
                  <a:prstClr val="black"/>
                </a:solidFill>
              </a:rPr>
              <a:t>”</a:t>
            </a:r>
            <a:r>
              <a:rPr lang="da-DK" sz="2000" b="1" dirty="0"/>
              <a:t>I henhold til de nationale IT-arkitektur principper skal nye IT-systemer laves, så de henter data og informationer direkte hos dataleverandøren </a:t>
            </a:r>
            <a:r>
              <a:rPr lang="da-DK" sz="2000" dirty="0"/>
              <a:t>og ikke henover en databroker.</a:t>
            </a:r>
            <a:r>
              <a:rPr lang="da-DK" sz="2000" dirty="0">
                <a:solidFill>
                  <a:prstClr val="black"/>
                </a:solidFill>
              </a:rPr>
              <a:t>”</a:t>
            </a:r>
            <a:endParaRPr lang="da-DK" sz="2000" dirty="0"/>
          </a:p>
        </p:txBody>
      </p:sp>
    </p:spTree>
    <p:extLst>
      <p:ext uri="{BB962C8B-B14F-4D97-AF65-F5344CB8AC3E}">
        <p14:creationId xmlns:p14="http://schemas.microsoft.com/office/powerpoint/2010/main" val="4251492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4A74D-BE46-A170-C6F3-42B67160775C}"/>
            </a:ext>
          </a:extLst>
        </p:cNvPr>
        <p:cNvGrpSpPr/>
        <p:nvPr/>
      </p:nvGrpSpPr>
      <p:grpSpPr>
        <a:xfrm>
          <a:off x="0" y="0"/>
          <a:ext cx="0" cy="0"/>
          <a:chOff x="0" y="0"/>
          <a:chExt cx="0" cy="0"/>
        </a:xfrm>
      </p:grpSpPr>
      <p:sp>
        <p:nvSpPr>
          <p:cNvPr id="4" name="Rektangel 3">
            <a:extLst>
              <a:ext uri="{FF2B5EF4-FFF2-40B4-BE49-F238E27FC236}">
                <a16:creationId xmlns:a16="http://schemas.microsoft.com/office/drawing/2014/main" id="{C5FF817A-4254-B04D-2030-F774BDD76271}"/>
              </a:ext>
            </a:extLst>
          </p:cNvPr>
          <p:cNvSpPr/>
          <p:nvPr/>
        </p:nvSpPr>
        <p:spPr>
          <a:xfrm>
            <a:off x="0" y="1351508"/>
            <a:ext cx="12192000" cy="5506492"/>
          </a:xfrm>
          <a:prstGeom prst="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dirty="0"/>
          </a:p>
        </p:txBody>
      </p:sp>
      <p:pic>
        <p:nvPicPr>
          <p:cNvPr id="3" name="Billede 2">
            <a:extLst>
              <a:ext uri="{FF2B5EF4-FFF2-40B4-BE49-F238E27FC236}">
                <a16:creationId xmlns:a16="http://schemas.microsoft.com/office/drawing/2014/main" id="{7FFAE650-CADA-505D-48B3-02B1D785E15D}"/>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FDD5B832-3EF5-BBA3-2EE2-8CBB48BF50AF}"/>
              </a:ext>
            </a:extLst>
          </p:cNvPr>
          <p:cNvSpPr txBox="1"/>
          <p:nvPr/>
        </p:nvSpPr>
        <p:spPr>
          <a:xfrm>
            <a:off x="794457" y="705177"/>
            <a:ext cx="10527967" cy="646331"/>
          </a:xfrm>
          <a:prstGeom prst="rect">
            <a:avLst/>
          </a:prstGeom>
          <a:noFill/>
        </p:spPr>
        <p:txBody>
          <a:bodyPr wrap="square" rtlCol="0">
            <a:spAutoFit/>
          </a:bodyPr>
          <a:lstStyle/>
          <a:p>
            <a:pPr lvl="0">
              <a:defRPr/>
            </a:pPr>
            <a:r>
              <a:rPr lang="da-DK" sz="3600" dirty="0">
                <a:solidFill>
                  <a:srgbClr val="005C56"/>
                </a:solidFill>
              </a:rPr>
              <a:t>Yderligere bemærkninger</a:t>
            </a:r>
            <a:r>
              <a:rPr kumimoji="0" lang="da-DK"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5" name="Tekstfelt 4">
            <a:extLst>
              <a:ext uri="{FF2B5EF4-FFF2-40B4-BE49-F238E27FC236}">
                <a16:creationId xmlns:a16="http://schemas.microsoft.com/office/drawing/2014/main" id="{7E8BA438-4AC7-AD0F-E9C2-2B25308F1928}"/>
              </a:ext>
            </a:extLst>
          </p:cNvPr>
          <p:cNvSpPr txBox="1"/>
          <p:nvPr/>
        </p:nvSpPr>
        <p:spPr>
          <a:xfrm>
            <a:off x="794457" y="1510528"/>
            <a:ext cx="10772021" cy="4093428"/>
          </a:xfrm>
          <a:prstGeom prst="rect">
            <a:avLst/>
          </a:prstGeom>
          <a:noFill/>
        </p:spPr>
        <p:txBody>
          <a:bodyPr wrap="square" numCol="2" spcCol="540000" rtlCol="0">
            <a:spAutoFit/>
          </a:bodyPr>
          <a:lstStyle/>
          <a:p>
            <a:pPr marL="171450" indent="-171450">
              <a:spcAft>
                <a:spcPts val="1200"/>
              </a:spcAft>
              <a:buFont typeface="Arial" panose="020B0604020202020204" pitchFamily="34" charset="0"/>
              <a:buChar char="•"/>
            </a:pPr>
            <a:r>
              <a:rPr lang="da-DK" sz="2000" dirty="0">
                <a:solidFill>
                  <a:prstClr val="black"/>
                </a:solidFill>
              </a:rPr>
              <a:t>”</a:t>
            </a:r>
            <a:r>
              <a:rPr lang="da-DK" sz="2000" b="1" dirty="0"/>
              <a:t>Det vil være en gevinst, hvis de sammenkoblede data ligger på Datafordeleren, så vi selv og de 3. parts løsninger, som vi anvender, kan trække på dem direkte.</a:t>
            </a:r>
            <a:r>
              <a:rPr lang="da-DK" sz="2000" dirty="0">
                <a:solidFill>
                  <a:prstClr val="black"/>
                </a:solidFill>
              </a:rPr>
              <a:t>”</a:t>
            </a:r>
            <a:endParaRPr lang="da-DK" sz="2000" dirty="0"/>
          </a:p>
          <a:p>
            <a:pPr marL="171450" indent="-171450">
              <a:spcAft>
                <a:spcPts val="1200"/>
              </a:spcAft>
              <a:buFont typeface="Arial" panose="020B0604020202020204" pitchFamily="34" charset="0"/>
              <a:buChar char="•"/>
            </a:pPr>
            <a:r>
              <a:rPr lang="da-DK" sz="2000" dirty="0">
                <a:solidFill>
                  <a:prstClr val="black"/>
                </a:solidFill>
              </a:rPr>
              <a:t>”</a:t>
            </a:r>
            <a:r>
              <a:rPr lang="da-DK" sz="2000" dirty="0"/>
              <a:t>Fordelen ved central sammenkobling og udstilling på Datafordeleren vil være, at enkeltkommuner (eller konsulenter) lettere kan varetage opgaverne for de tværgående samarbejder i stedet for nu, hvor man skal ind og definere opgaven, der så skal gentages hos alle de deltagende kommuner, som har forskellige systemer og systemopsætninger.</a:t>
            </a:r>
            <a:r>
              <a:rPr lang="da-DK" sz="2000" dirty="0">
                <a:solidFill>
                  <a:prstClr val="black"/>
                </a:solidFill>
              </a:rPr>
              <a:t>”</a:t>
            </a:r>
            <a:r>
              <a:rPr lang="da-DK" sz="2000" dirty="0"/>
              <a:t> </a:t>
            </a:r>
          </a:p>
          <a:p>
            <a:pPr marL="171450" indent="-171450">
              <a:spcAft>
                <a:spcPts val="1200"/>
              </a:spcAft>
              <a:buFont typeface="Arial" panose="020B0604020202020204" pitchFamily="34" charset="0"/>
              <a:buChar char="•"/>
            </a:pPr>
            <a:r>
              <a:rPr lang="da-DK" sz="2000" dirty="0">
                <a:solidFill>
                  <a:prstClr val="black"/>
                </a:solidFill>
              </a:rPr>
              <a:t>”</a:t>
            </a:r>
            <a:r>
              <a:rPr lang="da-DK" sz="2000" dirty="0"/>
              <a:t>Det er vigtigt for kommunerne, at data udstilles på Datafordeleren på en sådan måde, at små rådgivningsvirksomheder, forsyningsselskaber, foreninger, virksomheder og </a:t>
            </a:r>
            <a:r>
              <a:rPr lang="da-DK" sz="2000" dirty="0" err="1"/>
              <a:t>start-ups</a:t>
            </a:r>
            <a:r>
              <a:rPr lang="da-DK" sz="2000" dirty="0"/>
              <a:t> </a:t>
            </a:r>
            <a:r>
              <a:rPr lang="da-DK" sz="2000" b="1" dirty="0"/>
              <a:t>kan betjene sig selv uden indgående kendskab til registrene - dette for at kommunerne ikke står med opgaven med at sammenstille og udlevere data</a:t>
            </a:r>
            <a:r>
              <a:rPr lang="da-DK" sz="2000" dirty="0"/>
              <a:t>.</a:t>
            </a:r>
            <a:r>
              <a:rPr lang="da-DK" sz="2000" dirty="0">
                <a:solidFill>
                  <a:prstClr val="black"/>
                </a:solidFill>
              </a:rPr>
              <a:t>”</a:t>
            </a:r>
            <a:endParaRPr lang="da-DK" sz="2000" dirty="0"/>
          </a:p>
        </p:txBody>
      </p:sp>
    </p:spTree>
    <p:extLst>
      <p:ext uri="{BB962C8B-B14F-4D97-AF65-F5344CB8AC3E}">
        <p14:creationId xmlns:p14="http://schemas.microsoft.com/office/powerpoint/2010/main" val="2379734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CD40B-8A96-9A3D-BFD7-85B54B3A3801}"/>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22B58C5F-EF56-A32C-3D17-0C62AC3934B0}"/>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CACEF823-E6B6-6455-D2A1-D399DD4EEFFC}"/>
              </a:ext>
            </a:extLst>
          </p:cNvPr>
          <p:cNvSpPr txBox="1"/>
          <p:nvPr/>
        </p:nvSpPr>
        <p:spPr>
          <a:xfrm>
            <a:off x="794457" y="311886"/>
            <a:ext cx="11029640" cy="646331"/>
          </a:xfrm>
          <a:prstGeom prst="rect">
            <a:avLst/>
          </a:prstGeom>
          <a:noFill/>
        </p:spPr>
        <p:txBody>
          <a:bodyPr wrap="square" rtlCol="0">
            <a:spAutoFit/>
          </a:bodyPr>
          <a:lstStyle/>
          <a:p>
            <a:r>
              <a:rPr lang="da-DK" sz="3600" dirty="0">
                <a:solidFill>
                  <a:srgbClr val="005C56"/>
                </a:solidFill>
              </a:rPr>
              <a:t>Opsamling</a:t>
            </a:r>
            <a:endParaRPr lang="da-DK" dirty="0">
              <a:solidFill>
                <a:srgbClr val="005C56"/>
              </a:solidFill>
            </a:endParaRPr>
          </a:p>
        </p:txBody>
      </p:sp>
      <p:sp>
        <p:nvSpPr>
          <p:cNvPr id="6" name="Ellipse 5">
            <a:extLst>
              <a:ext uri="{FF2B5EF4-FFF2-40B4-BE49-F238E27FC236}">
                <a16:creationId xmlns:a16="http://schemas.microsoft.com/office/drawing/2014/main" id="{338E9ED1-1576-0B0F-1809-95DB804C2103}"/>
              </a:ext>
            </a:extLst>
          </p:cNvPr>
          <p:cNvSpPr>
            <a:spLocks noChangeAspect="1"/>
          </p:cNvSpPr>
          <p:nvPr/>
        </p:nvSpPr>
        <p:spPr>
          <a:xfrm>
            <a:off x="4440873" y="1727808"/>
            <a:ext cx="3255091" cy="3255091"/>
          </a:xfrm>
          <a:prstGeom prst="ellipse">
            <a:avLst/>
          </a:prstGeom>
          <a:solidFill>
            <a:srgbClr val="B6C52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a-DK" sz="2000" dirty="0">
                <a:solidFill>
                  <a:schemeClr val="bg1"/>
                </a:solidFill>
              </a:rPr>
              <a:t>Kommunerne ønsker sammenkoblede data i et tilgængeligt dataformat</a:t>
            </a:r>
          </a:p>
        </p:txBody>
      </p:sp>
      <p:sp>
        <p:nvSpPr>
          <p:cNvPr id="7" name="Ellipse 6">
            <a:extLst>
              <a:ext uri="{FF2B5EF4-FFF2-40B4-BE49-F238E27FC236}">
                <a16:creationId xmlns:a16="http://schemas.microsoft.com/office/drawing/2014/main" id="{789EE89E-C056-D9AD-1D0E-396ED473DB90}"/>
              </a:ext>
            </a:extLst>
          </p:cNvPr>
          <p:cNvSpPr>
            <a:spLocks noChangeAspect="1"/>
          </p:cNvSpPr>
          <p:nvPr/>
        </p:nvSpPr>
        <p:spPr>
          <a:xfrm>
            <a:off x="8011135" y="1727808"/>
            <a:ext cx="3255091" cy="3255091"/>
          </a:xfrm>
          <a:prstGeom prst="ellipse">
            <a:avLst/>
          </a:prstGeom>
          <a:solidFill>
            <a:srgbClr val="005C5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a-DK" sz="2000" dirty="0">
                <a:solidFill>
                  <a:schemeClr val="bg1"/>
                </a:solidFill>
              </a:rPr>
              <a:t>Kommunerne ønsker klargjorte data</a:t>
            </a:r>
          </a:p>
        </p:txBody>
      </p:sp>
      <p:sp>
        <p:nvSpPr>
          <p:cNvPr id="10" name="Ellipse 9">
            <a:extLst>
              <a:ext uri="{FF2B5EF4-FFF2-40B4-BE49-F238E27FC236}">
                <a16:creationId xmlns:a16="http://schemas.microsoft.com/office/drawing/2014/main" id="{77E9550F-0875-1044-3BA6-EDBBA0495848}"/>
              </a:ext>
            </a:extLst>
          </p:cNvPr>
          <p:cNvSpPr>
            <a:spLocks noChangeAspect="1"/>
          </p:cNvSpPr>
          <p:nvPr/>
        </p:nvSpPr>
        <p:spPr>
          <a:xfrm>
            <a:off x="870611" y="1727808"/>
            <a:ext cx="3255091" cy="3255091"/>
          </a:xfrm>
          <a:prstGeom prst="ellipse">
            <a:avLst/>
          </a:prstGeom>
          <a:solidFill>
            <a:srgbClr val="88005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a-DK" sz="2000" dirty="0">
                <a:solidFill>
                  <a:schemeClr val="bg1"/>
                </a:solidFill>
              </a:rPr>
              <a:t>Kommunerne ønsker data uden for egen kommune</a:t>
            </a:r>
          </a:p>
        </p:txBody>
      </p:sp>
    </p:spTree>
    <p:extLst>
      <p:ext uri="{BB962C8B-B14F-4D97-AF65-F5344CB8AC3E}">
        <p14:creationId xmlns:p14="http://schemas.microsoft.com/office/powerpoint/2010/main" val="3760338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a:extLst>
              <a:ext uri="{FF2B5EF4-FFF2-40B4-BE49-F238E27FC236}">
                <a16:creationId xmlns:a16="http://schemas.microsoft.com/office/drawing/2014/main" id="{E997E464-B232-433B-832A-50D99F2E7F23}"/>
              </a:ext>
            </a:extLst>
          </p:cNvPr>
          <p:cNvPicPr>
            <a:picLocks noChangeAspect="1"/>
          </p:cNvPicPr>
          <p:nvPr/>
        </p:nvPicPr>
        <p:blipFill>
          <a:blip r:embed="rId2"/>
          <a:stretch>
            <a:fillRect/>
          </a:stretch>
        </p:blipFill>
        <p:spPr>
          <a:xfrm>
            <a:off x="4430117" y="2684623"/>
            <a:ext cx="3331765" cy="1488754"/>
          </a:xfrm>
          <a:prstGeom prst="rect">
            <a:avLst/>
          </a:prstGeom>
        </p:spPr>
      </p:pic>
      <p:sp>
        <p:nvSpPr>
          <p:cNvPr id="3" name="Tekstfelt 2">
            <a:extLst>
              <a:ext uri="{FF2B5EF4-FFF2-40B4-BE49-F238E27FC236}">
                <a16:creationId xmlns:a16="http://schemas.microsoft.com/office/drawing/2014/main" id="{90056311-90C1-1FBC-BB5E-751D5390E29D}"/>
              </a:ext>
            </a:extLst>
          </p:cNvPr>
          <p:cNvSpPr txBox="1"/>
          <p:nvPr/>
        </p:nvSpPr>
        <p:spPr>
          <a:xfrm>
            <a:off x="575066" y="4121602"/>
            <a:ext cx="11041865" cy="461665"/>
          </a:xfrm>
          <a:prstGeom prst="rect">
            <a:avLst/>
          </a:prstGeom>
          <a:noFill/>
        </p:spPr>
        <p:txBody>
          <a:bodyPr wrap="square" rtlCol="0">
            <a:spAutoFit/>
          </a:bodyPr>
          <a:lstStyle/>
          <a:p>
            <a:pPr algn="ctr"/>
            <a:r>
              <a:rPr lang="da-DK" sz="2400" dirty="0">
                <a:solidFill>
                  <a:srgbClr val="B6C526"/>
                </a:solidFill>
              </a:rPr>
              <a:t>www.fosako.dk</a:t>
            </a:r>
          </a:p>
        </p:txBody>
      </p:sp>
    </p:spTree>
    <p:extLst>
      <p:ext uri="{BB962C8B-B14F-4D97-AF65-F5344CB8AC3E}">
        <p14:creationId xmlns:p14="http://schemas.microsoft.com/office/powerpoint/2010/main" val="2467357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A3ABB-4519-A582-C106-06476C0911DD}"/>
            </a:ext>
          </a:extLst>
        </p:cNvPr>
        <p:cNvGrpSpPr/>
        <p:nvPr/>
      </p:nvGrpSpPr>
      <p:grpSpPr>
        <a:xfrm>
          <a:off x="0" y="0"/>
          <a:ext cx="0" cy="0"/>
          <a:chOff x="0" y="0"/>
          <a:chExt cx="0" cy="0"/>
        </a:xfrm>
      </p:grpSpPr>
      <p:sp>
        <p:nvSpPr>
          <p:cNvPr id="2" name="Tekstfelt 1">
            <a:extLst>
              <a:ext uri="{FF2B5EF4-FFF2-40B4-BE49-F238E27FC236}">
                <a16:creationId xmlns:a16="http://schemas.microsoft.com/office/drawing/2014/main" id="{EEBA626D-3A2D-2163-5635-5FAEF7030653}"/>
              </a:ext>
            </a:extLst>
          </p:cNvPr>
          <p:cNvSpPr txBox="1"/>
          <p:nvPr/>
        </p:nvSpPr>
        <p:spPr>
          <a:xfrm>
            <a:off x="1071512" y="606497"/>
            <a:ext cx="1013219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4000" b="1" i="0" u="none" strike="noStrike" kern="1200" cap="none" spc="0" normalizeH="0" baseline="0" noProof="0" dirty="0" err="1">
                <a:ln>
                  <a:noFill/>
                </a:ln>
                <a:solidFill>
                  <a:prstClr val="black"/>
                </a:solidFill>
                <a:effectLst/>
                <a:uLnTx/>
                <a:uFillTx/>
                <a:latin typeface="Century Gothic" panose="020B0502020202020204" pitchFamily="34" charset="0"/>
                <a:ea typeface="+mn-ea"/>
                <a:cs typeface="Arial" panose="020B0604020202020204" pitchFamily="34" charset="0"/>
              </a:rPr>
              <a:t>What’s</a:t>
            </a:r>
            <a:r>
              <a:rPr kumimoji="0" lang="da-DK" sz="4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 </a:t>
            </a:r>
            <a:r>
              <a:rPr kumimoji="0" lang="da-DK" sz="4000" b="1" i="0" u="none" strike="noStrike" kern="1200" cap="none" spc="0" normalizeH="0" baseline="0" noProof="0" dirty="0" err="1">
                <a:ln>
                  <a:noFill/>
                </a:ln>
                <a:solidFill>
                  <a:prstClr val="black"/>
                </a:solidFill>
                <a:effectLst/>
                <a:uLnTx/>
                <a:uFillTx/>
                <a:latin typeface="Century Gothic" panose="020B0502020202020204" pitchFamily="34" charset="0"/>
                <a:ea typeface="+mn-ea"/>
                <a:cs typeface="Arial" panose="020B0604020202020204" pitchFamily="34" charset="0"/>
              </a:rPr>
              <a:t>Next</a:t>
            </a:r>
            <a:endParaRPr kumimoji="0" lang="da-DK" sz="4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endParaRPr>
          </a:p>
        </p:txBody>
      </p:sp>
      <p:sp>
        <p:nvSpPr>
          <p:cNvPr id="8" name="Tekstfelt 7">
            <a:extLst>
              <a:ext uri="{FF2B5EF4-FFF2-40B4-BE49-F238E27FC236}">
                <a16:creationId xmlns:a16="http://schemas.microsoft.com/office/drawing/2014/main" id="{06F94B82-22E5-31AF-3872-45D6012B4B32}"/>
              </a:ext>
            </a:extLst>
          </p:cNvPr>
          <p:cNvSpPr txBox="1"/>
          <p:nvPr/>
        </p:nvSpPr>
        <p:spPr>
          <a:xfrm>
            <a:off x="1071512" y="1468097"/>
            <a:ext cx="10414636" cy="4502066"/>
          </a:xfrm>
          <a:prstGeom prst="rect">
            <a:avLst/>
          </a:prstGeom>
          <a:noFill/>
        </p:spPr>
        <p:txBody>
          <a:bodyPr wrap="square" rtlCol="0">
            <a:spAutoFit/>
          </a:bodyPr>
          <a:lstStyle/>
          <a:p>
            <a:pPr marL="342900" marR="0" lvl="0" indent="-342900" algn="l" defTabSz="914400" rtl="0" eaLnBrk="1" fontAlgn="auto" latinLnBrk="0" hangingPunct="1">
              <a:lnSpc>
                <a:spcPct val="125000"/>
              </a:lnSpc>
              <a:spcBef>
                <a:spcPts val="0"/>
              </a:spcBef>
              <a:spcAft>
                <a:spcPts val="600"/>
              </a:spcAft>
              <a:buClrTx/>
              <a:buSzTx/>
              <a:buFont typeface="Arial" panose="020B0604020202020204" pitchFamily="34" charset="0"/>
              <a:buChar char="•"/>
              <a:tabLst/>
              <a:defRPr/>
            </a:pPr>
            <a:r>
              <a:rPr lang="da-DK" sz="2700" dirty="0">
                <a:solidFill>
                  <a:prstClr val="black"/>
                </a:solidFill>
                <a:latin typeface="Century Gothic" panose="020B0502020202020204" pitchFamily="34" charset="0"/>
                <a:ea typeface="Meiryo" panose="020B0604030504040204" pitchFamily="34" charset="-128"/>
                <a:cs typeface="Arial" panose="020B0604020202020204" pitchFamily="34" charset="0"/>
              </a:rPr>
              <a:t>Undersøgelsen distribueres på www.fosako.dk</a:t>
            </a:r>
          </a:p>
          <a:p>
            <a:pPr marL="342900" marR="0" lvl="0" indent="-342900" algn="l" defTabSz="914400" rtl="0" eaLnBrk="1" fontAlgn="auto" latinLnBrk="0" hangingPunct="1">
              <a:lnSpc>
                <a:spcPct val="125000"/>
              </a:lnSpc>
              <a:spcBef>
                <a:spcPts val="0"/>
              </a:spcBef>
              <a:spcAft>
                <a:spcPts val="600"/>
              </a:spcAft>
              <a:buClrTx/>
              <a:buSzTx/>
              <a:buFont typeface="Arial" panose="020B0604020202020204" pitchFamily="34" charset="0"/>
              <a:buChar char="•"/>
              <a:tabLst/>
              <a:defRPr/>
            </a:pPr>
            <a:r>
              <a:rPr kumimoji="0" lang="da-DK" sz="2700" b="0" i="0" u="none" strike="noStrike" kern="1200" cap="none" spc="0" normalizeH="0" baseline="0" noProof="0" dirty="0">
                <a:ln>
                  <a:noFill/>
                </a:ln>
                <a:solidFill>
                  <a:prstClr val="black"/>
                </a:solidFill>
                <a:effectLst/>
                <a:uLnTx/>
                <a:uFillTx/>
                <a:latin typeface="Century Gothic" panose="020B0502020202020204" pitchFamily="34" charset="0"/>
                <a:ea typeface="Meiryo" panose="020B0604030504040204" pitchFamily="34" charset="-128"/>
                <a:cs typeface="Arial" panose="020B0604020202020204" pitchFamily="34" charset="0"/>
              </a:rPr>
              <a:t>Undersøgelsen fremlægges for KTC, KL og KOMBIT</a:t>
            </a:r>
          </a:p>
          <a:p>
            <a:pPr marL="342900" marR="0" lvl="0" indent="-342900" algn="l" defTabSz="914400" rtl="0" eaLnBrk="1" fontAlgn="auto" latinLnBrk="0" hangingPunct="1">
              <a:lnSpc>
                <a:spcPct val="125000"/>
              </a:lnSpc>
              <a:spcBef>
                <a:spcPts val="0"/>
              </a:spcBef>
              <a:spcAft>
                <a:spcPts val="600"/>
              </a:spcAft>
              <a:buClrTx/>
              <a:buSzTx/>
              <a:buFont typeface="Arial" panose="020B0604020202020204" pitchFamily="34" charset="0"/>
              <a:buChar char="•"/>
              <a:tabLst/>
              <a:defRPr/>
            </a:pPr>
            <a:r>
              <a:rPr kumimoji="0" lang="da-DK" sz="2700" b="0" i="0" u="none" strike="noStrike" kern="1200" cap="none" spc="0" normalizeH="0" baseline="0" noProof="0" dirty="0">
                <a:ln>
                  <a:noFill/>
                </a:ln>
                <a:solidFill>
                  <a:prstClr val="black"/>
                </a:solidFill>
                <a:effectLst/>
                <a:uLnTx/>
                <a:uFillTx/>
                <a:latin typeface="Century Gothic" panose="020B0502020202020204" pitchFamily="34" charset="0"/>
                <a:ea typeface="Meiryo" panose="020B0604030504040204" pitchFamily="34" charset="-128"/>
                <a:cs typeface="Arial" panose="020B0604020202020204" pitchFamily="34" charset="0"/>
              </a:rPr>
              <a:t>Undersøgelsen fremlægges for Klimadatastyrelsen og Registrene</a:t>
            </a:r>
          </a:p>
          <a:p>
            <a:pPr marL="342900" marR="0" lvl="0" indent="-342900" algn="l" defTabSz="914400" rtl="0" eaLnBrk="1" fontAlgn="auto" latinLnBrk="0" hangingPunct="1">
              <a:lnSpc>
                <a:spcPct val="125000"/>
              </a:lnSpc>
              <a:spcBef>
                <a:spcPts val="0"/>
              </a:spcBef>
              <a:spcAft>
                <a:spcPts val="600"/>
              </a:spcAft>
              <a:buClrTx/>
              <a:buSzTx/>
              <a:buFont typeface="Arial" panose="020B0604020202020204" pitchFamily="34" charset="0"/>
              <a:buChar char="•"/>
              <a:tabLst/>
              <a:defRPr/>
            </a:pPr>
            <a:endParaRPr kumimoji="0" lang="da-DK" sz="2700" b="0" i="0" u="none" strike="noStrike" kern="1200" cap="none" spc="0" normalizeH="0" baseline="0" noProof="0" dirty="0">
              <a:ln>
                <a:noFill/>
              </a:ln>
              <a:solidFill>
                <a:prstClr val="black"/>
              </a:solidFill>
              <a:effectLst/>
              <a:uLnTx/>
              <a:uFillTx/>
              <a:latin typeface="Century Gothic" panose="020B0502020202020204" pitchFamily="34" charset="0"/>
              <a:ea typeface="Meiryo" panose="020B0604030504040204" pitchFamily="34" charset="-128"/>
              <a:cs typeface="Arial" panose="020B0604020202020204" pitchFamily="34" charset="0"/>
            </a:endParaRPr>
          </a:p>
          <a:p>
            <a:pPr marL="342900" marR="0" lvl="0" indent="-342900" algn="l" defTabSz="914400" rtl="0" eaLnBrk="1" fontAlgn="auto" latinLnBrk="0" hangingPunct="1">
              <a:lnSpc>
                <a:spcPct val="125000"/>
              </a:lnSpc>
              <a:spcBef>
                <a:spcPts val="0"/>
              </a:spcBef>
              <a:spcAft>
                <a:spcPts val="600"/>
              </a:spcAft>
              <a:buClrTx/>
              <a:buSzTx/>
              <a:buFont typeface="Arial" panose="020B0604020202020204" pitchFamily="34" charset="0"/>
              <a:buChar char="•"/>
              <a:tabLst/>
              <a:defRPr/>
            </a:pPr>
            <a:r>
              <a:rPr lang="da-DK" sz="2700" dirty="0">
                <a:solidFill>
                  <a:prstClr val="black"/>
                </a:solidFill>
                <a:latin typeface="Century Gothic" panose="020B0502020202020204" pitchFamily="34" charset="0"/>
                <a:ea typeface="Meiryo" panose="020B0604030504040204" pitchFamily="34" charset="-128"/>
                <a:cs typeface="Arial" panose="020B0604020202020204" pitchFamily="34" charset="0"/>
              </a:rPr>
              <a:t>På ”FOSAKO Fagligt Fokus” viser Tue de nye muligheder med den moderniserede Datafordeler, forventeligt november eller december 2025</a:t>
            </a:r>
          </a:p>
        </p:txBody>
      </p:sp>
      <p:pic>
        <p:nvPicPr>
          <p:cNvPr id="7" name="Billede 6">
            <a:extLst>
              <a:ext uri="{FF2B5EF4-FFF2-40B4-BE49-F238E27FC236}">
                <a16:creationId xmlns:a16="http://schemas.microsoft.com/office/drawing/2014/main" id="{C013EEFE-AE25-7F81-FFA4-1F5260466B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0113" y="5825911"/>
            <a:ext cx="721800" cy="721800"/>
          </a:xfrm>
          <a:prstGeom prst="rect">
            <a:avLst/>
          </a:prstGeom>
          <a:solidFill>
            <a:schemeClr val="bg1"/>
          </a:solidFill>
        </p:spPr>
      </p:pic>
    </p:spTree>
    <p:extLst>
      <p:ext uri="{BB962C8B-B14F-4D97-AF65-F5344CB8AC3E}">
        <p14:creationId xmlns:p14="http://schemas.microsoft.com/office/powerpoint/2010/main" val="14808039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5F10E-6E67-0B91-13E6-DB0E1EAB0EBC}"/>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669A4551-3E3C-1B4D-DCA4-14676DC04B4D}"/>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488C393C-9B7C-35D7-0283-E5C2605F8D12}"/>
              </a:ext>
            </a:extLst>
          </p:cNvPr>
          <p:cNvSpPr txBox="1"/>
          <p:nvPr/>
        </p:nvSpPr>
        <p:spPr>
          <a:xfrm>
            <a:off x="794457" y="705177"/>
            <a:ext cx="10527967"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a-DK" sz="3600" b="0" i="0" u="none" strike="noStrike" kern="1200" cap="none" spc="0" normalizeH="0" baseline="0" noProof="0" dirty="0">
                <a:ln>
                  <a:noFill/>
                </a:ln>
                <a:solidFill>
                  <a:srgbClr val="005C56"/>
                </a:solidFill>
                <a:effectLst/>
                <a:uLnTx/>
                <a:uFillTx/>
                <a:latin typeface="Calibri" panose="020F0502020204030204"/>
                <a:ea typeface="+mn-ea"/>
                <a:cs typeface="+mn-cs"/>
              </a:rPr>
              <a:t>Baggrund</a:t>
            </a:r>
            <a:endParaRPr kumimoji="0" lang="da-DK"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kstfelt 3">
            <a:extLst>
              <a:ext uri="{FF2B5EF4-FFF2-40B4-BE49-F238E27FC236}">
                <a16:creationId xmlns:a16="http://schemas.microsoft.com/office/drawing/2014/main" id="{59FE452B-D5BE-CAD1-6327-EB3FDA2C2C7A}"/>
              </a:ext>
            </a:extLst>
          </p:cNvPr>
          <p:cNvSpPr txBox="1"/>
          <p:nvPr/>
        </p:nvSpPr>
        <p:spPr>
          <a:xfrm>
            <a:off x="794457" y="1351507"/>
            <a:ext cx="8228520" cy="1569660"/>
          </a:xfrm>
          <a:prstGeom prst="rect">
            <a:avLst/>
          </a:prstGeom>
          <a:noFill/>
        </p:spPr>
        <p:txBody>
          <a:bodyPr wrap="square" rtlCol="0">
            <a:spAutoFit/>
          </a:bodyPr>
          <a:lstStyle/>
          <a:p>
            <a:pPr marL="342900" indent="-342900">
              <a:buFont typeface="Arial" panose="020B0604020202020204" pitchFamily="34" charset="0"/>
              <a:buChar char="•"/>
            </a:pPr>
            <a:r>
              <a:rPr lang="da-DK" sz="2400" dirty="0"/>
              <a:t>Modernisering af Datafordeleren.</a:t>
            </a:r>
          </a:p>
          <a:p>
            <a:pPr marL="342900" indent="-342900">
              <a:buFont typeface="Arial" panose="020B0604020202020204" pitchFamily="34" charset="0"/>
              <a:buChar char="•"/>
            </a:pPr>
            <a:r>
              <a:rPr lang="da-DK" sz="2400" dirty="0"/>
              <a:t>Projektperiode 2023 – juni 2026.</a:t>
            </a:r>
          </a:p>
          <a:p>
            <a:pPr marL="342900" indent="-342900">
              <a:buFont typeface="Arial" panose="020B0604020202020204" pitchFamily="34" charset="0"/>
              <a:buChar char="•"/>
            </a:pPr>
            <a:r>
              <a:rPr lang="da-DK" sz="2400" dirty="0"/>
              <a:t>Geo Fyn har løbende deltaget på møder, testet og varetaget 98 kommuners behov.</a:t>
            </a:r>
          </a:p>
        </p:txBody>
      </p:sp>
      <p:pic>
        <p:nvPicPr>
          <p:cNvPr id="6" name="Billede 5">
            <a:extLst>
              <a:ext uri="{FF2B5EF4-FFF2-40B4-BE49-F238E27FC236}">
                <a16:creationId xmlns:a16="http://schemas.microsoft.com/office/drawing/2014/main" id="{1ABC4FB3-FD39-3C8E-D42A-8FB844F34EE2}"/>
              </a:ext>
            </a:extLst>
          </p:cNvPr>
          <p:cNvPicPr>
            <a:picLocks noChangeAspect="1"/>
          </p:cNvPicPr>
          <p:nvPr/>
        </p:nvPicPr>
        <p:blipFill>
          <a:blip r:embed="rId3"/>
          <a:stretch>
            <a:fillRect/>
          </a:stretch>
        </p:blipFill>
        <p:spPr>
          <a:xfrm>
            <a:off x="794456" y="3197424"/>
            <a:ext cx="3257243" cy="2413180"/>
          </a:xfrm>
          <a:prstGeom prst="rect">
            <a:avLst/>
          </a:prstGeom>
          <a:ln>
            <a:noFill/>
          </a:ln>
          <a:effectLst>
            <a:outerShdw blurRad="292100" dist="139700" dir="2700000" algn="tl" rotWithShape="0">
              <a:srgbClr val="333333">
                <a:alpha val="65000"/>
              </a:srgbClr>
            </a:outerShdw>
          </a:effectLst>
        </p:spPr>
      </p:pic>
      <p:pic>
        <p:nvPicPr>
          <p:cNvPr id="8" name="Billede 7">
            <a:extLst>
              <a:ext uri="{FF2B5EF4-FFF2-40B4-BE49-F238E27FC236}">
                <a16:creationId xmlns:a16="http://schemas.microsoft.com/office/drawing/2014/main" id="{732B6B3B-2419-FAD9-E1C6-A03404EBE9F8}"/>
              </a:ext>
            </a:extLst>
          </p:cNvPr>
          <p:cNvPicPr>
            <a:picLocks noChangeAspect="1"/>
          </p:cNvPicPr>
          <p:nvPr/>
        </p:nvPicPr>
        <p:blipFill>
          <a:blip r:embed="rId4"/>
          <a:stretch>
            <a:fillRect/>
          </a:stretch>
        </p:blipFill>
        <p:spPr>
          <a:xfrm>
            <a:off x="4456503" y="3197424"/>
            <a:ext cx="3278994" cy="2413180"/>
          </a:xfrm>
          <a:prstGeom prst="rect">
            <a:avLst/>
          </a:prstGeom>
          <a:ln>
            <a:noFill/>
          </a:ln>
          <a:effectLst>
            <a:outerShdw blurRad="292100" dist="139700" dir="2700000" algn="tl" rotWithShape="0">
              <a:srgbClr val="333333">
                <a:alpha val="65000"/>
              </a:srgbClr>
            </a:outerShdw>
          </a:effectLst>
        </p:spPr>
      </p:pic>
      <p:pic>
        <p:nvPicPr>
          <p:cNvPr id="10" name="Billede 9">
            <a:extLst>
              <a:ext uri="{FF2B5EF4-FFF2-40B4-BE49-F238E27FC236}">
                <a16:creationId xmlns:a16="http://schemas.microsoft.com/office/drawing/2014/main" id="{E7EFE5D8-FFE6-56D4-6B7F-23B759C51538}"/>
              </a:ext>
            </a:extLst>
          </p:cNvPr>
          <p:cNvPicPr>
            <a:picLocks noChangeAspect="1"/>
          </p:cNvPicPr>
          <p:nvPr/>
        </p:nvPicPr>
        <p:blipFill>
          <a:blip r:embed="rId5"/>
          <a:stretch>
            <a:fillRect/>
          </a:stretch>
        </p:blipFill>
        <p:spPr>
          <a:xfrm>
            <a:off x="8118549" y="3197424"/>
            <a:ext cx="3278995" cy="2417508"/>
          </a:xfrm>
          <a:prstGeom prst="rect">
            <a:avLst/>
          </a:prstGeom>
          <a:ln>
            <a:noFill/>
          </a:ln>
          <a:effectLst>
            <a:outerShdw blurRad="292100" dist="139700" dir="2700000" algn="tl" rotWithShape="0">
              <a:srgbClr val="333333">
                <a:alpha val="65000"/>
              </a:srgbClr>
            </a:outerShdw>
          </a:effectLst>
        </p:spPr>
      </p:pic>
      <p:cxnSp>
        <p:nvCxnSpPr>
          <p:cNvPr id="12" name="Lige forbindelse 11">
            <a:extLst>
              <a:ext uri="{FF2B5EF4-FFF2-40B4-BE49-F238E27FC236}">
                <a16:creationId xmlns:a16="http://schemas.microsoft.com/office/drawing/2014/main" id="{3BCD6801-CE13-6EAC-8EFF-8E96B246B3F3}"/>
              </a:ext>
            </a:extLst>
          </p:cNvPr>
          <p:cNvCxnSpPr>
            <a:cxnSpLocks/>
          </p:cNvCxnSpPr>
          <p:nvPr/>
        </p:nvCxnSpPr>
        <p:spPr>
          <a:xfrm>
            <a:off x="8179761" y="4102541"/>
            <a:ext cx="2046728" cy="0"/>
          </a:xfrm>
          <a:prstGeom prst="line">
            <a:avLst/>
          </a:prstGeom>
          <a:ln w="79375">
            <a:solidFill>
              <a:schemeClr val="accent4">
                <a:alpha val="50000"/>
              </a:schemeClr>
            </a:solidFill>
          </a:ln>
        </p:spPr>
        <p:style>
          <a:lnRef idx="1">
            <a:schemeClr val="accent4"/>
          </a:lnRef>
          <a:fillRef idx="0">
            <a:schemeClr val="accent4"/>
          </a:fillRef>
          <a:effectRef idx="0">
            <a:schemeClr val="accent4"/>
          </a:effectRef>
          <a:fontRef idx="minor">
            <a:schemeClr val="tx1"/>
          </a:fontRef>
        </p:style>
      </p:cxnSp>
      <p:cxnSp>
        <p:nvCxnSpPr>
          <p:cNvPr id="14" name="Lige forbindelse 13">
            <a:extLst>
              <a:ext uri="{FF2B5EF4-FFF2-40B4-BE49-F238E27FC236}">
                <a16:creationId xmlns:a16="http://schemas.microsoft.com/office/drawing/2014/main" id="{387B18A7-77FF-BAAE-8FE0-7F7F3AD5BC5B}"/>
              </a:ext>
            </a:extLst>
          </p:cNvPr>
          <p:cNvCxnSpPr>
            <a:cxnSpLocks/>
          </p:cNvCxnSpPr>
          <p:nvPr/>
        </p:nvCxnSpPr>
        <p:spPr>
          <a:xfrm>
            <a:off x="6258537" y="4994528"/>
            <a:ext cx="337245" cy="0"/>
          </a:xfrm>
          <a:prstGeom prst="line">
            <a:avLst/>
          </a:prstGeom>
          <a:ln w="79375">
            <a:solidFill>
              <a:schemeClr val="accent4">
                <a:alpha val="50000"/>
              </a:schemeClr>
            </a:solidFill>
          </a:ln>
        </p:spPr>
        <p:style>
          <a:lnRef idx="1">
            <a:schemeClr val="accent4"/>
          </a:lnRef>
          <a:fillRef idx="0">
            <a:schemeClr val="accent4"/>
          </a:fillRef>
          <a:effectRef idx="0">
            <a:schemeClr val="accent4"/>
          </a:effectRef>
          <a:fontRef idx="minor">
            <a:schemeClr val="tx1"/>
          </a:fontRef>
        </p:style>
      </p:cxnSp>
      <p:cxnSp>
        <p:nvCxnSpPr>
          <p:cNvPr id="15" name="Lige forbindelse 14">
            <a:extLst>
              <a:ext uri="{FF2B5EF4-FFF2-40B4-BE49-F238E27FC236}">
                <a16:creationId xmlns:a16="http://schemas.microsoft.com/office/drawing/2014/main" id="{0A5BF963-C35D-A296-341B-C917F0AA643B}"/>
              </a:ext>
            </a:extLst>
          </p:cNvPr>
          <p:cNvCxnSpPr>
            <a:cxnSpLocks/>
          </p:cNvCxnSpPr>
          <p:nvPr/>
        </p:nvCxnSpPr>
        <p:spPr>
          <a:xfrm>
            <a:off x="8198539" y="4178740"/>
            <a:ext cx="153791" cy="0"/>
          </a:xfrm>
          <a:prstGeom prst="line">
            <a:avLst/>
          </a:prstGeom>
          <a:ln w="79375">
            <a:solidFill>
              <a:schemeClr val="accent4">
                <a:alpha val="50000"/>
              </a:schemeClr>
            </a:solidFill>
          </a:ln>
        </p:spPr>
        <p:style>
          <a:lnRef idx="1">
            <a:schemeClr val="accent4"/>
          </a:lnRef>
          <a:fillRef idx="0">
            <a:schemeClr val="accent4"/>
          </a:fillRef>
          <a:effectRef idx="0">
            <a:schemeClr val="accent4"/>
          </a:effectRef>
          <a:fontRef idx="minor">
            <a:schemeClr val="tx1"/>
          </a:fontRef>
        </p:style>
      </p:cxnSp>
      <p:cxnSp>
        <p:nvCxnSpPr>
          <p:cNvPr id="19" name="Lige forbindelse 18">
            <a:extLst>
              <a:ext uri="{FF2B5EF4-FFF2-40B4-BE49-F238E27FC236}">
                <a16:creationId xmlns:a16="http://schemas.microsoft.com/office/drawing/2014/main" id="{348BB2F4-A0CF-82A8-9BA1-A0179876DDED}"/>
              </a:ext>
            </a:extLst>
          </p:cNvPr>
          <p:cNvCxnSpPr>
            <a:cxnSpLocks/>
          </p:cNvCxnSpPr>
          <p:nvPr/>
        </p:nvCxnSpPr>
        <p:spPr>
          <a:xfrm>
            <a:off x="4469951" y="5066246"/>
            <a:ext cx="902150" cy="0"/>
          </a:xfrm>
          <a:prstGeom prst="line">
            <a:avLst/>
          </a:prstGeom>
          <a:ln w="79375">
            <a:solidFill>
              <a:schemeClr val="accent4">
                <a:alpha val="50000"/>
              </a:schemeClr>
            </a:solidFill>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586230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0482C-B915-03FA-6359-226643F8ED4E}"/>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8CB1AEDE-707C-C3F3-02D6-594ECEA5B1A4}"/>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219A8928-20AF-3FDF-3A31-9E8B4B8E0F07}"/>
              </a:ext>
            </a:extLst>
          </p:cNvPr>
          <p:cNvSpPr txBox="1"/>
          <p:nvPr/>
        </p:nvSpPr>
        <p:spPr>
          <a:xfrm>
            <a:off x="794457" y="705177"/>
            <a:ext cx="10527967"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a-DK" sz="3600" b="0" i="0" u="none" strike="noStrike" kern="1200" cap="none" spc="0" normalizeH="0" baseline="0" noProof="0" dirty="0">
                <a:ln>
                  <a:noFill/>
                </a:ln>
                <a:solidFill>
                  <a:srgbClr val="005C56"/>
                </a:solidFill>
                <a:effectLst/>
                <a:uLnTx/>
                <a:uFillTx/>
                <a:latin typeface="Calibri" panose="020F0502020204030204"/>
                <a:ea typeface="+mn-ea"/>
                <a:cs typeface="+mn-cs"/>
              </a:rPr>
              <a:t>Om undersøgelsen</a:t>
            </a:r>
            <a:r>
              <a:rPr kumimoji="0" lang="da-DK"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4" name="Tekstfelt 3">
            <a:extLst>
              <a:ext uri="{FF2B5EF4-FFF2-40B4-BE49-F238E27FC236}">
                <a16:creationId xmlns:a16="http://schemas.microsoft.com/office/drawing/2014/main" id="{E75D1CF9-2C90-28EB-AF06-80F4136053E5}"/>
              </a:ext>
            </a:extLst>
          </p:cNvPr>
          <p:cNvSpPr txBox="1"/>
          <p:nvPr/>
        </p:nvSpPr>
        <p:spPr>
          <a:xfrm>
            <a:off x="794456" y="1351507"/>
            <a:ext cx="10527967" cy="3785652"/>
          </a:xfrm>
          <a:prstGeom prst="rect">
            <a:avLst/>
          </a:prstGeom>
          <a:noFill/>
        </p:spPr>
        <p:txBody>
          <a:bodyPr wrap="square" rtlCol="0">
            <a:spAutoFit/>
          </a:bodyPr>
          <a:lstStyle/>
          <a:p>
            <a:r>
              <a:rPr lang="da-DK" sz="2400" dirty="0"/>
              <a:t>FOSAKO har med denne undersøgelse ønsket at afdække kommunernes behov for centralt sammenkoblede og klargjorte data på Datafordeleren. </a:t>
            </a:r>
          </a:p>
          <a:p>
            <a:endParaRPr lang="da-DK" sz="2400" dirty="0"/>
          </a:p>
          <a:p>
            <a:r>
              <a:rPr lang="da-DK" sz="2400" dirty="0"/>
              <a:t>Resultaterne vil blive brugt i de kommende års samarbejde omkring udstillingen af data på Datafordeleren med bl.a. KTC, KL, KOMBIT, Klimadatastyrelsen og Registrene.</a:t>
            </a:r>
          </a:p>
          <a:p>
            <a:endParaRPr lang="da-DK" sz="2400" dirty="0"/>
          </a:p>
          <a:p>
            <a:r>
              <a:rPr lang="da-DK" sz="2400" dirty="0"/>
              <a:t>Undersøgelsen er gennemført september 2025. </a:t>
            </a:r>
          </a:p>
          <a:p>
            <a:endParaRPr lang="da-DK" sz="2400" dirty="0"/>
          </a:p>
          <a:p>
            <a:r>
              <a:rPr lang="da-DK" sz="2400" dirty="0"/>
              <a:t>77 kommuner har besvaret undersøgelsen.</a:t>
            </a:r>
          </a:p>
        </p:txBody>
      </p:sp>
    </p:spTree>
    <p:extLst>
      <p:ext uri="{BB962C8B-B14F-4D97-AF65-F5344CB8AC3E}">
        <p14:creationId xmlns:p14="http://schemas.microsoft.com/office/powerpoint/2010/main" val="3480038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E542F-4678-86B2-36D0-64F4C46F6134}"/>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F5A3F2AF-95DA-53FC-52C5-A3A78F955E4E}"/>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2CFFD99E-C8FD-D7D7-EBB4-AB5564454E1B}"/>
              </a:ext>
            </a:extLst>
          </p:cNvPr>
          <p:cNvSpPr txBox="1"/>
          <p:nvPr/>
        </p:nvSpPr>
        <p:spPr>
          <a:xfrm>
            <a:off x="794457" y="705177"/>
            <a:ext cx="10124555" cy="1200329"/>
          </a:xfrm>
          <a:prstGeom prst="rect">
            <a:avLst/>
          </a:prstGeom>
          <a:noFill/>
        </p:spPr>
        <p:txBody>
          <a:bodyPr wrap="square" rtlCol="0">
            <a:spAutoFit/>
          </a:bodyPr>
          <a:lstStyle/>
          <a:p>
            <a:r>
              <a:rPr lang="da-DK" sz="3600" dirty="0">
                <a:solidFill>
                  <a:srgbClr val="005C56"/>
                </a:solidFill>
              </a:rPr>
              <a:t>Hvilken geografisk udstrækning har du brug for, når du skal hente sammenkoblede data?</a:t>
            </a:r>
            <a:endParaRPr lang="da-DK" dirty="0">
              <a:solidFill>
                <a:srgbClr val="005C56"/>
              </a:solidFill>
            </a:endParaRPr>
          </a:p>
        </p:txBody>
      </p:sp>
      <p:graphicFrame>
        <p:nvGraphicFramePr>
          <p:cNvPr id="6" name="Diagram 5">
            <a:extLst>
              <a:ext uri="{FF2B5EF4-FFF2-40B4-BE49-F238E27FC236}">
                <a16:creationId xmlns:a16="http://schemas.microsoft.com/office/drawing/2014/main" id="{836B4281-D304-7FC1-2113-9397A7D3079A}"/>
              </a:ext>
            </a:extLst>
          </p:cNvPr>
          <p:cNvGraphicFramePr/>
          <p:nvPr>
            <p:extLst>
              <p:ext uri="{D42A27DB-BD31-4B8C-83A1-F6EECF244321}">
                <p14:modId xmlns:p14="http://schemas.microsoft.com/office/powerpoint/2010/main" val="2197367205"/>
              </p:ext>
            </p:extLst>
          </p:nvPr>
        </p:nvGraphicFramePr>
        <p:xfrm>
          <a:off x="794457" y="1270995"/>
          <a:ext cx="9579949" cy="54186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89894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A9EA4-DEEF-A85D-179F-6B98A088D87A}"/>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E5FA4E99-CD11-7B4E-728C-771532729F3B}"/>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2C886EC3-84A2-425B-1A84-1B0D179460B9}"/>
              </a:ext>
            </a:extLst>
          </p:cNvPr>
          <p:cNvSpPr txBox="1"/>
          <p:nvPr/>
        </p:nvSpPr>
        <p:spPr>
          <a:xfrm>
            <a:off x="794457" y="705177"/>
            <a:ext cx="10527967"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a-DK" sz="3600" b="0" i="0" u="none" strike="noStrike" kern="1200" cap="none" spc="0" normalizeH="0" baseline="0" noProof="0" dirty="0">
                <a:ln>
                  <a:noFill/>
                </a:ln>
                <a:solidFill>
                  <a:srgbClr val="005C56"/>
                </a:solidFill>
                <a:effectLst/>
                <a:uLnTx/>
                <a:uFillTx/>
                <a:latin typeface="Calibri" panose="020F0502020204030204"/>
                <a:ea typeface="+mn-ea"/>
                <a:cs typeface="+mn-cs"/>
              </a:rPr>
              <a:t>Andre ønsker for angivelse af geografisk udstrækning</a:t>
            </a:r>
            <a:r>
              <a:rPr kumimoji="0" lang="da-DK"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5" name="Tekstfelt 4">
            <a:extLst>
              <a:ext uri="{FF2B5EF4-FFF2-40B4-BE49-F238E27FC236}">
                <a16:creationId xmlns:a16="http://schemas.microsoft.com/office/drawing/2014/main" id="{E9F72830-C154-4B37-FE92-A2CD92FA3AB1}"/>
              </a:ext>
            </a:extLst>
          </p:cNvPr>
          <p:cNvSpPr txBox="1"/>
          <p:nvPr/>
        </p:nvSpPr>
        <p:spPr>
          <a:xfrm>
            <a:off x="794458" y="2035162"/>
            <a:ext cx="10464946" cy="2520000"/>
          </a:xfrm>
          <a:prstGeom prst="rect">
            <a:avLst/>
          </a:prstGeom>
          <a:noFill/>
        </p:spPr>
        <p:txBody>
          <a:bodyPr wrap="square" numCol="2" spcCol="540000" rtlCol="0">
            <a:spAutoFit/>
          </a:bodyPr>
          <a:lstStyle/>
          <a:p>
            <a:pPr marL="171450" indent="-171450">
              <a:spcAft>
                <a:spcPts val="1200"/>
              </a:spcAft>
              <a:buFont typeface="Arial" panose="020B0604020202020204" pitchFamily="34" charset="0"/>
              <a:buChar char="•"/>
            </a:pPr>
            <a:r>
              <a:rPr lang="da-DK" sz="2000" dirty="0"/>
              <a:t>”Kommune med bufferangivelse, vand/natur/klima er jo ligeglad med kommunegrænser, så derfor er det ofte nødvendigt af se på, hvad der ligger lige på den anden side.”</a:t>
            </a:r>
          </a:p>
          <a:p>
            <a:pPr marL="171450" indent="-171450">
              <a:spcAft>
                <a:spcPts val="1200"/>
              </a:spcAft>
              <a:buFont typeface="Arial" panose="020B0604020202020204" pitchFamily="34" charset="0"/>
              <a:buChar char="•"/>
            </a:pPr>
            <a:r>
              <a:rPr lang="da-DK" sz="2000" dirty="0"/>
              <a:t>”En brugergrænseflade med kort til udpegning af geografisk udstrækning”</a:t>
            </a:r>
          </a:p>
          <a:p>
            <a:pPr marL="171450" indent="-171450">
              <a:spcAft>
                <a:spcPts val="1200"/>
              </a:spcAft>
              <a:buFont typeface="Arial" panose="020B0604020202020204" pitchFamily="34" charset="0"/>
              <a:buChar char="•"/>
            </a:pPr>
            <a:r>
              <a:rPr lang="da-DK" sz="2000" dirty="0"/>
              <a:t>”Geometri knyttet til et specifikt projekt, fx et lavbundsområde omkring et vandløb, et §3 naturområde eller et oversvømmelsesareal ved stormflod”</a:t>
            </a:r>
          </a:p>
          <a:p>
            <a:pPr marL="171450" indent="-171450">
              <a:spcAft>
                <a:spcPts val="1200"/>
              </a:spcAft>
              <a:buFont typeface="Arial" panose="020B0604020202020204" pitchFamily="34" charset="0"/>
              <a:buChar char="•"/>
            </a:pPr>
            <a:r>
              <a:rPr lang="da-DK" sz="2000" dirty="0"/>
              <a:t>”Kommune med nabokommunerne”</a:t>
            </a:r>
          </a:p>
        </p:txBody>
      </p:sp>
    </p:spTree>
    <p:extLst>
      <p:ext uri="{BB962C8B-B14F-4D97-AF65-F5344CB8AC3E}">
        <p14:creationId xmlns:p14="http://schemas.microsoft.com/office/powerpoint/2010/main" val="1515455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B9378-7FBE-DDFF-B602-4AF827CFA182}"/>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38ED47D9-6E2F-6E44-C34C-13419540FCDB}"/>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92D24032-2645-F056-0A78-237F668A60E7}"/>
              </a:ext>
            </a:extLst>
          </p:cNvPr>
          <p:cNvSpPr txBox="1"/>
          <p:nvPr/>
        </p:nvSpPr>
        <p:spPr>
          <a:xfrm>
            <a:off x="794457" y="705177"/>
            <a:ext cx="11029640" cy="1200329"/>
          </a:xfrm>
          <a:prstGeom prst="rect">
            <a:avLst/>
          </a:prstGeom>
          <a:noFill/>
        </p:spPr>
        <p:txBody>
          <a:bodyPr wrap="square" rtlCol="0">
            <a:spAutoFit/>
          </a:bodyPr>
          <a:lstStyle/>
          <a:p>
            <a:r>
              <a:rPr lang="da-DK" sz="3600" dirty="0">
                <a:solidFill>
                  <a:srgbClr val="005C56"/>
                </a:solidFill>
              </a:rPr>
              <a:t>Hvilke dataformater vil du gerne kunne hente de sammenkoblede data i?</a:t>
            </a:r>
            <a:endParaRPr lang="da-DK" dirty="0">
              <a:solidFill>
                <a:srgbClr val="005C56"/>
              </a:solidFill>
            </a:endParaRPr>
          </a:p>
        </p:txBody>
      </p:sp>
      <p:graphicFrame>
        <p:nvGraphicFramePr>
          <p:cNvPr id="4" name="Diagram 3">
            <a:extLst>
              <a:ext uri="{FF2B5EF4-FFF2-40B4-BE49-F238E27FC236}">
                <a16:creationId xmlns:a16="http://schemas.microsoft.com/office/drawing/2014/main" id="{379D29A4-156A-AC8D-0ED4-93A5D32713CA}"/>
              </a:ext>
            </a:extLst>
          </p:cNvPr>
          <p:cNvGraphicFramePr/>
          <p:nvPr>
            <p:extLst>
              <p:ext uri="{D42A27DB-BD31-4B8C-83A1-F6EECF244321}">
                <p14:modId xmlns:p14="http://schemas.microsoft.com/office/powerpoint/2010/main" val="1279580203"/>
              </p:ext>
            </p:extLst>
          </p:nvPr>
        </p:nvGraphicFramePr>
        <p:xfrm>
          <a:off x="794457" y="1270995"/>
          <a:ext cx="9290837"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5" name="Ellipse 4">
            <a:extLst>
              <a:ext uri="{FF2B5EF4-FFF2-40B4-BE49-F238E27FC236}">
                <a16:creationId xmlns:a16="http://schemas.microsoft.com/office/drawing/2014/main" id="{C93980D6-52C6-0677-3D27-F7036AD8E3CB}"/>
              </a:ext>
            </a:extLst>
          </p:cNvPr>
          <p:cNvSpPr/>
          <p:nvPr/>
        </p:nvSpPr>
        <p:spPr>
          <a:xfrm>
            <a:off x="8969315" y="3282977"/>
            <a:ext cx="1634334" cy="1569661"/>
          </a:xfrm>
          <a:prstGeom prst="ellipse">
            <a:avLst/>
          </a:prstGeom>
          <a:solidFill>
            <a:schemeClr val="bg1"/>
          </a:solidFill>
          <a:ln w="28575">
            <a:solidFill>
              <a:srgbClr val="005C5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a-DK" dirty="0">
                <a:solidFill>
                  <a:srgbClr val="005C56"/>
                </a:solidFill>
              </a:rPr>
              <a:t>GraphQL nævnes ikke</a:t>
            </a:r>
          </a:p>
        </p:txBody>
      </p:sp>
      <p:sp>
        <p:nvSpPr>
          <p:cNvPr id="7" name="Ellipse 6">
            <a:extLst>
              <a:ext uri="{FF2B5EF4-FFF2-40B4-BE49-F238E27FC236}">
                <a16:creationId xmlns:a16="http://schemas.microsoft.com/office/drawing/2014/main" id="{9F17496A-FE17-37C1-7DD2-B7A82F2CC525}"/>
              </a:ext>
            </a:extLst>
          </p:cNvPr>
          <p:cNvSpPr/>
          <p:nvPr/>
        </p:nvSpPr>
        <p:spPr>
          <a:xfrm>
            <a:off x="7543444" y="4549414"/>
            <a:ext cx="2660073" cy="1221735"/>
          </a:xfrm>
          <a:prstGeom prst="ellipse">
            <a:avLst/>
          </a:prstGeom>
          <a:solidFill>
            <a:schemeClr val="bg1"/>
          </a:solidFill>
          <a:ln w="28575">
            <a:solidFill>
              <a:srgbClr val="B6C5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a-DK" sz="1200" dirty="0">
                <a:solidFill>
                  <a:srgbClr val="B6C526"/>
                </a:solidFill>
              </a:rPr>
              <a:t>GraphQL understøtter ikke GIS/geodata-afdelingens:</a:t>
            </a:r>
          </a:p>
          <a:p>
            <a:pPr marL="171450" indent="-171450">
              <a:buFont typeface="Arial" panose="020B0604020202020204" pitchFamily="34" charset="0"/>
              <a:buChar char="•"/>
            </a:pPr>
            <a:r>
              <a:rPr lang="da-DK" sz="1200" dirty="0">
                <a:solidFill>
                  <a:srgbClr val="B6C526"/>
                </a:solidFill>
              </a:rPr>
              <a:t>Opgavetyper</a:t>
            </a:r>
          </a:p>
          <a:p>
            <a:pPr marL="171450" indent="-171450">
              <a:buFont typeface="Arial" panose="020B0604020202020204" pitchFamily="34" charset="0"/>
              <a:buChar char="•"/>
            </a:pPr>
            <a:r>
              <a:rPr lang="da-DK" sz="1200" dirty="0">
                <a:solidFill>
                  <a:srgbClr val="B6C526"/>
                </a:solidFill>
              </a:rPr>
              <a:t>Systemer</a:t>
            </a:r>
          </a:p>
        </p:txBody>
      </p:sp>
      <p:sp>
        <p:nvSpPr>
          <p:cNvPr id="6" name="Ellipse 5">
            <a:extLst>
              <a:ext uri="{FF2B5EF4-FFF2-40B4-BE49-F238E27FC236}">
                <a16:creationId xmlns:a16="http://schemas.microsoft.com/office/drawing/2014/main" id="{81FD5FF2-9360-82E9-840A-AA76144DE092}"/>
              </a:ext>
            </a:extLst>
          </p:cNvPr>
          <p:cNvSpPr/>
          <p:nvPr/>
        </p:nvSpPr>
        <p:spPr>
          <a:xfrm>
            <a:off x="9443498" y="4893182"/>
            <a:ext cx="2192813" cy="1387646"/>
          </a:xfrm>
          <a:prstGeom prst="ellipse">
            <a:avLst/>
          </a:prstGeom>
          <a:solidFill>
            <a:schemeClr val="bg1"/>
          </a:solidFill>
          <a:ln w="28575">
            <a:solidFill>
              <a:srgbClr val="8800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a-DK" sz="1200" dirty="0">
                <a:solidFill>
                  <a:srgbClr val="880051"/>
                </a:solidFill>
              </a:rPr>
              <a:t>Årsag:</a:t>
            </a:r>
          </a:p>
          <a:p>
            <a:pPr marL="171450" indent="-171450">
              <a:buFont typeface="Arial" panose="020B0604020202020204" pitchFamily="34" charset="0"/>
              <a:buChar char="•"/>
            </a:pPr>
            <a:r>
              <a:rPr lang="da-DK" sz="1200" dirty="0">
                <a:solidFill>
                  <a:srgbClr val="880051"/>
                </a:solidFill>
              </a:rPr>
              <a:t>Små datamængder</a:t>
            </a:r>
          </a:p>
          <a:p>
            <a:pPr marL="171450" indent="-171450">
              <a:buFont typeface="Arial" panose="020B0604020202020204" pitchFamily="34" charset="0"/>
              <a:buChar char="•"/>
            </a:pPr>
            <a:r>
              <a:rPr lang="da-DK" sz="1200" dirty="0">
                <a:solidFill>
                  <a:srgbClr val="880051"/>
                </a:solidFill>
              </a:rPr>
              <a:t>Json-formatet</a:t>
            </a:r>
          </a:p>
          <a:p>
            <a:pPr marL="171450" indent="-171450">
              <a:buFont typeface="Arial" panose="020B0604020202020204" pitchFamily="34" charset="0"/>
              <a:buChar char="•"/>
            </a:pPr>
            <a:r>
              <a:rPr lang="da-DK" sz="1200" dirty="0" err="1">
                <a:solidFill>
                  <a:srgbClr val="880051"/>
                </a:solidFill>
              </a:rPr>
              <a:t>Paging</a:t>
            </a:r>
            <a:endParaRPr lang="da-DK" sz="1200" dirty="0">
              <a:solidFill>
                <a:srgbClr val="880051"/>
              </a:solidFill>
            </a:endParaRPr>
          </a:p>
          <a:p>
            <a:pPr marL="171450" indent="-171450">
              <a:buFont typeface="Arial" panose="020B0604020202020204" pitchFamily="34" charset="0"/>
              <a:buChar char="•"/>
            </a:pPr>
            <a:r>
              <a:rPr lang="da-DK" sz="1200" dirty="0">
                <a:solidFill>
                  <a:srgbClr val="880051"/>
                </a:solidFill>
              </a:rPr>
              <a:t>Cost</a:t>
            </a:r>
          </a:p>
        </p:txBody>
      </p:sp>
    </p:spTree>
    <p:extLst>
      <p:ext uri="{BB962C8B-B14F-4D97-AF65-F5344CB8AC3E}">
        <p14:creationId xmlns:p14="http://schemas.microsoft.com/office/powerpoint/2010/main" val="2399983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36D69-873A-BB5D-9CFB-440216A51671}"/>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6A2152F7-7CBD-E6FA-C3F5-B9555093AD6F}"/>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1B45D62A-53DA-63EC-8C43-6AAD23F492DE}"/>
              </a:ext>
            </a:extLst>
          </p:cNvPr>
          <p:cNvSpPr txBox="1"/>
          <p:nvPr/>
        </p:nvSpPr>
        <p:spPr>
          <a:xfrm>
            <a:off x="794457" y="705177"/>
            <a:ext cx="10527967" cy="1200329"/>
          </a:xfrm>
          <a:prstGeom prst="rect">
            <a:avLst/>
          </a:prstGeom>
          <a:noFill/>
        </p:spPr>
        <p:txBody>
          <a:bodyPr wrap="square" rtlCol="0">
            <a:spAutoFit/>
          </a:bodyPr>
          <a:lstStyle/>
          <a:p>
            <a:pPr lvl="0">
              <a:defRPr/>
            </a:pPr>
            <a:r>
              <a:rPr lang="da-DK" sz="3600" dirty="0">
                <a:solidFill>
                  <a:srgbClr val="005C56"/>
                </a:solidFill>
              </a:rPr>
              <a:t>Hvilke dataformater vil du gerne kunne hente de sammenkoblede data i? Andre ønsker:</a:t>
            </a:r>
            <a:r>
              <a:rPr kumimoji="0" lang="da-DK"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5" name="Tekstfelt 4">
            <a:extLst>
              <a:ext uri="{FF2B5EF4-FFF2-40B4-BE49-F238E27FC236}">
                <a16:creationId xmlns:a16="http://schemas.microsoft.com/office/drawing/2014/main" id="{0F9F9ACF-C224-F2FD-0EA9-F5AF38F74F9E}"/>
              </a:ext>
            </a:extLst>
          </p:cNvPr>
          <p:cNvSpPr txBox="1"/>
          <p:nvPr/>
        </p:nvSpPr>
        <p:spPr>
          <a:xfrm>
            <a:off x="794457" y="2594719"/>
            <a:ext cx="11041865" cy="2133982"/>
          </a:xfrm>
          <a:prstGeom prst="rect">
            <a:avLst/>
          </a:prstGeom>
          <a:noFill/>
        </p:spPr>
        <p:txBody>
          <a:bodyPr wrap="square" numCol="2" spcCol="648000" rtlCol="0">
            <a:spAutoFit/>
          </a:bodyPr>
          <a:lstStyle/>
          <a:p>
            <a:pPr marL="171450" indent="-171450">
              <a:spcAft>
                <a:spcPts val="1200"/>
              </a:spcAft>
              <a:buFont typeface="Arial" panose="020B0604020202020204" pitchFamily="34" charset="0"/>
              <a:buChar char="•"/>
            </a:pPr>
            <a:r>
              <a:rPr lang="da-DK" sz="2000" dirty="0"/>
              <a:t>”OGC-API”</a:t>
            </a:r>
          </a:p>
          <a:p>
            <a:pPr marL="171450" indent="-171450">
              <a:spcAft>
                <a:spcPts val="1200"/>
              </a:spcAft>
              <a:buFont typeface="Arial" panose="020B0604020202020204" pitchFamily="34" charset="0"/>
              <a:buChar char="•"/>
            </a:pPr>
            <a:r>
              <a:rPr lang="da-DK" sz="2000" dirty="0"/>
              <a:t>”Med den nye standard </a:t>
            </a:r>
            <a:r>
              <a:rPr lang="da-DK" sz="2000" dirty="0" err="1"/>
              <a:t>OGC-API’et</a:t>
            </a:r>
            <a:r>
              <a:rPr lang="da-DK" sz="2000" dirty="0"/>
              <a:t> Features og </a:t>
            </a:r>
            <a:r>
              <a:rPr lang="da-DK" sz="2000" dirty="0" err="1"/>
              <a:t>Geometries</a:t>
            </a:r>
            <a:r>
              <a:rPr lang="da-DK" sz="2000" dirty="0"/>
              <a:t> JSON (JSON-FG) kommer der en mulighed for at joine data fra forskellige datakilder. Datafordeleren bør implementere </a:t>
            </a:r>
            <a:r>
              <a:rPr lang="da-DK" sz="2000" dirty="0" err="1"/>
              <a:t>OGC-API’et</a:t>
            </a:r>
            <a:r>
              <a:rPr lang="da-DK" sz="2000" dirty="0"/>
              <a:t> fuld ud”</a:t>
            </a:r>
          </a:p>
          <a:p>
            <a:pPr marL="171450" indent="-171450">
              <a:spcAft>
                <a:spcPts val="1200"/>
              </a:spcAft>
              <a:buFont typeface="Arial" panose="020B0604020202020204" pitchFamily="34" charset="0"/>
              <a:buChar char="•"/>
            </a:pPr>
            <a:r>
              <a:rPr lang="da-DK" sz="2000" dirty="0"/>
              <a:t>”ArcGIS REST </a:t>
            </a:r>
            <a:r>
              <a:rPr lang="da-DK" sz="2000" dirty="0" err="1"/>
              <a:t>API’er</a:t>
            </a:r>
            <a:r>
              <a:rPr lang="da-DK" sz="2000" dirty="0"/>
              <a:t>”</a:t>
            </a:r>
          </a:p>
          <a:p>
            <a:pPr marL="171450" indent="-171450">
              <a:spcAft>
                <a:spcPts val="1200"/>
              </a:spcAft>
              <a:buFont typeface="Arial" panose="020B0604020202020204" pitchFamily="34" charset="0"/>
              <a:buChar char="•"/>
            </a:pPr>
            <a:r>
              <a:rPr lang="da-DK" sz="2000" dirty="0"/>
              <a:t>”</a:t>
            </a:r>
            <a:r>
              <a:rPr lang="da-DK" sz="2000" dirty="0" err="1"/>
              <a:t>Shape</a:t>
            </a:r>
            <a:r>
              <a:rPr lang="da-DK" sz="2000" dirty="0"/>
              <a:t>-filer”</a:t>
            </a:r>
          </a:p>
          <a:p>
            <a:pPr marL="171450" indent="-171450">
              <a:spcAft>
                <a:spcPts val="1200"/>
              </a:spcAft>
              <a:buFont typeface="Arial" panose="020B0604020202020204" pitchFamily="34" charset="0"/>
              <a:buChar char="•"/>
            </a:pPr>
            <a:r>
              <a:rPr lang="da-DK" sz="2000" dirty="0"/>
              <a:t>”</a:t>
            </a:r>
            <a:r>
              <a:rPr lang="da-DK" sz="2000" dirty="0" err="1"/>
              <a:t>MapInfo</a:t>
            </a:r>
            <a:r>
              <a:rPr lang="da-DK" sz="2000" dirty="0"/>
              <a:t> Tab-filer”</a:t>
            </a:r>
          </a:p>
          <a:p>
            <a:pPr marL="171450" indent="-171450">
              <a:spcAft>
                <a:spcPts val="1200"/>
              </a:spcAft>
              <a:buFont typeface="Arial" panose="020B0604020202020204" pitchFamily="34" charset="0"/>
              <a:buChar char="•"/>
            </a:pPr>
            <a:r>
              <a:rPr lang="da-DK" sz="2000" dirty="0"/>
              <a:t>”</a:t>
            </a:r>
            <a:r>
              <a:rPr lang="da-DK" sz="2000" dirty="0" err="1"/>
              <a:t>FileGeoDatabase</a:t>
            </a:r>
            <a:r>
              <a:rPr lang="da-DK" sz="2000" dirty="0"/>
              <a:t>”</a:t>
            </a:r>
          </a:p>
        </p:txBody>
      </p:sp>
      <p:sp>
        <p:nvSpPr>
          <p:cNvPr id="4" name="Ellipse 3">
            <a:extLst>
              <a:ext uri="{FF2B5EF4-FFF2-40B4-BE49-F238E27FC236}">
                <a16:creationId xmlns:a16="http://schemas.microsoft.com/office/drawing/2014/main" id="{99F1E4A8-72E1-8A10-BA59-0983DA790F1C}"/>
              </a:ext>
            </a:extLst>
          </p:cNvPr>
          <p:cNvSpPr>
            <a:spLocks noChangeAspect="1"/>
          </p:cNvSpPr>
          <p:nvPr/>
        </p:nvSpPr>
        <p:spPr>
          <a:xfrm>
            <a:off x="8754035" y="3429000"/>
            <a:ext cx="3290047" cy="3290047"/>
          </a:xfrm>
          <a:prstGeom prst="ellipse">
            <a:avLst/>
          </a:prstGeom>
          <a:solidFill>
            <a:srgbClr val="88005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a-DK" sz="2000" dirty="0">
                <a:solidFill>
                  <a:schemeClr val="bg1"/>
                </a:solidFill>
              </a:rPr>
              <a:t>Eksperter fra Klimadatastyrelsen vil fortælle om OGC-API på et FOSAKO Fagligt Fokus webinar</a:t>
            </a:r>
          </a:p>
        </p:txBody>
      </p:sp>
    </p:spTree>
    <p:extLst>
      <p:ext uri="{BB962C8B-B14F-4D97-AF65-F5344CB8AC3E}">
        <p14:creationId xmlns:p14="http://schemas.microsoft.com/office/powerpoint/2010/main" val="134238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3F034-712C-F716-3410-80259D064635}"/>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AD764991-28F6-4A56-32ED-C78DE85773C7}"/>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2A5E7BA0-D0B0-5995-9668-17087C91276D}"/>
              </a:ext>
            </a:extLst>
          </p:cNvPr>
          <p:cNvSpPr txBox="1"/>
          <p:nvPr/>
        </p:nvSpPr>
        <p:spPr>
          <a:xfrm>
            <a:off x="794457" y="705177"/>
            <a:ext cx="11029640" cy="646331"/>
          </a:xfrm>
          <a:prstGeom prst="rect">
            <a:avLst/>
          </a:prstGeom>
          <a:noFill/>
        </p:spPr>
        <p:txBody>
          <a:bodyPr wrap="square" rtlCol="0">
            <a:spAutoFit/>
          </a:bodyPr>
          <a:lstStyle/>
          <a:p>
            <a:r>
              <a:rPr lang="da-DK" sz="3600" dirty="0">
                <a:solidFill>
                  <a:srgbClr val="005C56"/>
                </a:solidFill>
              </a:rPr>
              <a:t>Hvor klargjorte skal de sammenkoblede data være?</a:t>
            </a:r>
            <a:endParaRPr lang="da-DK" dirty="0">
              <a:solidFill>
                <a:srgbClr val="005C56"/>
              </a:solidFill>
            </a:endParaRPr>
          </a:p>
        </p:txBody>
      </p:sp>
      <p:graphicFrame>
        <p:nvGraphicFramePr>
          <p:cNvPr id="4" name="Diagram 3">
            <a:extLst>
              <a:ext uri="{FF2B5EF4-FFF2-40B4-BE49-F238E27FC236}">
                <a16:creationId xmlns:a16="http://schemas.microsoft.com/office/drawing/2014/main" id="{C3605A2B-01DB-9F79-F0D1-84FC7538CB95}"/>
              </a:ext>
            </a:extLst>
          </p:cNvPr>
          <p:cNvGraphicFramePr/>
          <p:nvPr>
            <p:extLst>
              <p:ext uri="{D42A27DB-BD31-4B8C-83A1-F6EECF244321}">
                <p14:modId xmlns:p14="http://schemas.microsoft.com/office/powerpoint/2010/main" val="3643978097"/>
              </p:ext>
            </p:extLst>
          </p:nvPr>
        </p:nvGraphicFramePr>
        <p:xfrm>
          <a:off x="5062818" y="544588"/>
          <a:ext cx="6233831" cy="6051176"/>
        </p:xfrm>
        <a:graphic>
          <a:graphicData uri="http://schemas.openxmlformats.org/drawingml/2006/chart">
            <c:chart xmlns:c="http://schemas.openxmlformats.org/drawingml/2006/chart" xmlns:r="http://schemas.openxmlformats.org/officeDocument/2006/relationships" r:id="rId3"/>
          </a:graphicData>
        </a:graphic>
      </p:graphicFrame>
      <p:sp>
        <p:nvSpPr>
          <p:cNvPr id="5" name="Tekstfelt 4">
            <a:extLst>
              <a:ext uri="{FF2B5EF4-FFF2-40B4-BE49-F238E27FC236}">
                <a16:creationId xmlns:a16="http://schemas.microsoft.com/office/drawing/2014/main" id="{B1EEF7D3-595D-A0A8-AD07-1007022A8892}"/>
              </a:ext>
            </a:extLst>
          </p:cNvPr>
          <p:cNvSpPr txBox="1"/>
          <p:nvPr/>
        </p:nvSpPr>
        <p:spPr>
          <a:xfrm>
            <a:off x="794457" y="1351508"/>
            <a:ext cx="4166504" cy="4324261"/>
          </a:xfrm>
          <a:prstGeom prst="rect">
            <a:avLst/>
          </a:prstGeom>
          <a:noFill/>
        </p:spPr>
        <p:txBody>
          <a:bodyPr wrap="square" rtlCol="0">
            <a:spAutoFit/>
          </a:bodyPr>
          <a:lstStyle/>
          <a:p>
            <a:pPr>
              <a:spcAft>
                <a:spcPts val="1800"/>
              </a:spcAft>
            </a:pPr>
            <a:r>
              <a:rPr lang="da-DK" sz="2000" dirty="0">
                <a:solidFill>
                  <a:srgbClr val="005C56"/>
                </a:solidFill>
              </a:rPr>
              <a:t>Nogle registre udstiller kun data med kode-felter, så brugeren selv skal oprette og udfylde/oversætte koderne til tekst-felter, fx så udstilles BBR-data kun med kode-felter.</a:t>
            </a:r>
          </a:p>
          <a:p>
            <a:pPr>
              <a:spcAft>
                <a:spcPts val="1800"/>
              </a:spcAft>
            </a:pPr>
            <a:r>
              <a:rPr lang="da-DK" sz="2000" dirty="0">
                <a:solidFill>
                  <a:srgbClr val="005C56"/>
                </a:solidFill>
              </a:rPr>
              <a:t>Nogle registre udstiller ”</a:t>
            </a:r>
            <a:r>
              <a:rPr lang="da-DK" sz="2000" dirty="0" err="1">
                <a:solidFill>
                  <a:srgbClr val="005C56"/>
                </a:solidFill>
              </a:rPr>
              <a:t>rådata</a:t>
            </a:r>
            <a:r>
              <a:rPr lang="da-DK" sz="2000" dirty="0">
                <a:solidFill>
                  <a:srgbClr val="005C56"/>
                </a:solidFill>
              </a:rPr>
              <a:t>”, så brugeren selv skal sammenkoble data, fx skal man for at lave et datasæt med CVR-produktionsenheder selv sammenkoble flere tabeller bl.a. ”produktionsenhed”, ”navn”, ”adressering”, ”branche” og ”virksomhedsform”.</a:t>
            </a:r>
            <a:endParaRPr lang="da-DK" sz="3600" dirty="0">
              <a:solidFill>
                <a:srgbClr val="005C56"/>
              </a:solidFill>
            </a:endParaRPr>
          </a:p>
        </p:txBody>
      </p:sp>
    </p:spTree>
    <p:extLst>
      <p:ext uri="{BB962C8B-B14F-4D97-AF65-F5344CB8AC3E}">
        <p14:creationId xmlns:p14="http://schemas.microsoft.com/office/powerpoint/2010/main" val="3859497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9CACE-ED50-DD4C-DF1A-ADAE99ACA27F}"/>
            </a:ext>
          </a:extLst>
        </p:cNvPr>
        <p:cNvGrpSpPr/>
        <p:nvPr/>
      </p:nvGrpSpPr>
      <p:grpSpPr>
        <a:xfrm>
          <a:off x="0" y="0"/>
          <a:ext cx="0" cy="0"/>
          <a:chOff x="0" y="0"/>
          <a:chExt cx="0" cy="0"/>
        </a:xfrm>
      </p:grpSpPr>
      <p:pic>
        <p:nvPicPr>
          <p:cNvPr id="3" name="Billede 2">
            <a:extLst>
              <a:ext uri="{FF2B5EF4-FFF2-40B4-BE49-F238E27FC236}">
                <a16:creationId xmlns:a16="http://schemas.microsoft.com/office/drawing/2014/main" id="{DC94DFB5-646B-3C8F-2B16-AE17B2B7B10F}"/>
              </a:ext>
            </a:extLst>
          </p:cNvPr>
          <p:cNvPicPr>
            <a:picLocks noChangeAspect="1"/>
          </p:cNvPicPr>
          <p:nvPr/>
        </p:nvPicPr>
        <p:blipFill>
          <a:blip r:embed="rId2"/>
          <a:stretch>
            <a:fillRect/>
          </a:stretch>
        </p:blipFill>
        <p:spPr>
          <a:xfrm>
            <a:off x="11111649" y="303341"/>
            <a:ext cx="724673" cy="864559"/>
          </a:xfrm>
          <a:prstGeom prst="rect">
            <a:avLst/>
          </a:prstGeom>
        </p:spPr>
      </p:pic>
      <p:sp>
        <p:nvSpPr>
          <p:cNvPr id="2" name="Tekstfelt 1">
            <a:extLst>
              <a:ext uri="{FF2B5EF4-FFF2-40B4-BE49-F238E27FC236}">
                <a16:creationId xmlns:a16="http://schemas.microsoft.com/office/drawing/2014/main" id="{8158F61C-C9E8-68F5-3CF7-C82E85E72366}"/>
              </a:ext>
            </a:extLst>
          </p:cNvPr>
          <p:cNvSpPr txBox="1"/>
          <p:nvPr/>
        </p:nvSpPr>
        <p:spPr>
          <a:xfrm>
            <a:off x="794457" y="705177"/>
            <a:ext cx="10527967" cy="1200329"/>
          </a:xfrm>
          <a:prstGeom prst="rect">
            <a:avLst/>
          </a:prstGeom>
          <a:noFill/>
        </p:spPr>
        <p:txBody>
          <a:bodyPr wrap="square" rtlCol="0">
            <a:spAutoFit/>
          </a:bodyPr>
          <a:lstStyle/>
          <a:p>
            <a:pPr lvl="0">
              <a:defRPr/>
            </a:pPr>
            <a:r>
              <a:rPr lang="da-DK" sz="3600" dirty="0">
                <a:solidFill>
                  <a:srgbClr val="005C56"/>
                </a:solidFill>
              </a:rPr>
              <a:t>Hvor klargjorte skal de sammenkoblede data være? Andre bemærkninger</a:t>
            </a:r>
            <a:r>
              <a:rPr kumimoji="0" lang="da-DK"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5" name="Tekstfelt 4">
            <a:extLst>
              <a:ext uri="{FF2B5EF4-FFF2-40B4-BE49-F238E27FC236}">
                <a16:creationId xmlns:a16="http://schemas.microsoft.com/office/drawing/2014/main" id="{10E14A6F-41BB-B168-9E13-8D5B05FCCB74}"/>
              </a:ext>
            </a:extLst>
          </p:cNvPr>
          <p:cNvSpPr txBox="1"/>
          <p:nvPr/>
        </p:nvSpPr>
        <p:spPr>
          <a:xfrm>
            <a:off x="794457" y="2164817"/>
            <a:ext cx="10527967" cy="4093428"/>
          </a:xfrm>
          <a:prstGeom prst="rect">
            <a:avLst/>
          </a:prstGeom>
          <a:noFill/>
        </p:spPr>
        <p:txBody>
          <a:bodyPr wrap="square" numCol="2" spcCol="540000" rtlCol="0">
            <a:spAutoFit/>
          </a:bodyPr>
          <a:lstStyle/>
          <a:p>
            <a:pPr marL="171450" indent="-171450">
              <a:spcAft>
                <a:spcPts val="1200"/>
              </a:spcAft>
              <a:buFont typeface="Arial" panose="020B0604020202020204" pitchFamily="34" charset="0"/>
              <a:buChar char="•"/>
            </a:pPr>
            <a:r>
              <a:rPr lang="da-DK" sz="2000" dirty="0"/>
              <a:t>”</a:t>
            </a:r>
            <a:r>
              <a:rPr lang="da-DK" sz="2000" b="1" dirty="0"/>
              <a:t>Data skal være oversatte og sammenkoblede</a:t>
            </a:r>
            <a:r>
              <a:rPr lang="da-DK" sz="2000" dirty="0"/>
              <a:t>.”</a:t>
            </a:r>
          </a:p>
          <a:p>
            <a:pPr marL="171450" indent="-171450">
              <a:spcAft>
                <a:spcPts val="1200"/>
              </a:spcAft>
              <a:buFont typeface="Arial" panose="020B0604020202020204" pitchFamily="34" charset="0"/>
              <a:buChar char="•"/>
            </a:pPr>
            <a:r>
              <a:rPr lang="da-DK" sz="2000" dirty="0"/>
              <a:t>”I en kommune er </a:t>
            </a:r>
            <a:r>
              <a:rPr lang="da-DK" sz="2000" b="1" dirty="0"/>
              <a:t>semantikken</a:t>
            </a:r>
            <a:r>
              <a:rPr lang="da-DK" sz="2000" dirty="0"/>
              <a:t> vigtig, fx er der ikke noget normalt menneske, der kan bruge et matrikelkort kun med ejerlavsnummer til ret meget eller et BBR-punkt kun med </a:t>
            </a:r>
            <a:r>
              <a:rPr lang="da-DK" sz="2000" dirty="0" err="1"/>
              <a:t>uuid’en</a:t>
            </a:r>
            <a:r>
              <a:rPr lang="da-DK" sz="2000" dirty="0"/>
              <a:t>. Det er noget maskiner/robotter er glade for...”</a:t>
            </a:r>
          </a:p>
          <a:p>
            <a:pPr marL="171450" indent="-171450">
              <a:spcAft>
                <a:spcPts val="1200"/>
              </a:spcAft>
              <a:buFont typeface="Arial" panose="020B0604020202020204" pitchFamily="34" charset="0"/>
              <a:buChar char="•"/>
            </a:pPr>
            <a:endParaRPr lang="da-DK" sz="2000" dirty="0"/>
          </a:p>
          <a:p>
            <a:pPr marL="171450" indent="-171450">
              <a:spcAft>
                <a:spcPts val="1200"/>
              </a:spcAft>
              <a:buFont typeface="Arial" panose="020B0604020202020204" pitchFamily="34" charset="0"/>
              <a:buChar char="•"/>
            </a:pPr>
            <a:endParaRPr lang="da-DK" sz="2000" dirty="0"/>
          </a:p>
          <a:p>
            <a:pPr marL="171450" indent="-171450">
              <a:spcAft>
                <a:spcPts val="1200"/>
              </a:spcAft>
              <a:buFont typeface="Arial" panose="020B0604020202020204" pitchFamily="34" charset="0"/>
              <a:buChar char="•"/>
            </a:pPr>
            <a:endParaRPr lang="da-DK" sz="2000" dirty="0"/>
          </a:p>
          <a:p>
            <a:pPr marL="171450" indent="-171450">
              <a:spcAft>
                <a:spcPts val="1200"/>
              </a:spcAft>
              <a:buFont typeface="Arial" panose="020B0604020202020204" pitchFamily="34" charset="0"/>
              <a:buChar char="•"/>
            </a:pPr>
            <a:r>
              <a:rPr lang="da-DK" sz="2000" dirty="0"/>
              <a:t>”Udfordringen er størst, når data er relationelle og befinder sig i forskellige registre. Se på det nye OGC-API, som giver muligheder for håndtering af dette. Den valgte teknologi, </a:t>
            </a:r>
            <a:r>
              <a:rPr lang="da-DK" sz="2000" b="1" dirty="0"/>
              <a:t>GraphQL, kan ikke anvendes af GIS-afdelingens systemer</a:t>
            </a:r>
            <a:r>
              <a:rPr lang="da-DK" sz="2000" dirty="0"/>
              <a:t>.”</a:t>
            </a:r>
          </a:p>
          <a:p>
            <a:pPr marL="171450" indent="-171450">
              <a:spcAft>
                <a:spcPts val="1200"/>
              </a:spcAft>
              <a:buFont typeface="Arial" panose="020B0604020202020204" pitchFamily="34" charset="0"/>
              <a:buChar char="•"/>
            </a:pPr>
            <a:r>
              <a:rPr lang="da-DK" sz="2000" dirty="0"/>
              <a:t>”Det er uambitiøst, at man som register bare udstiller data som kodefelter. Hver anvender skal så lave den præcis samme arbejdskrævende øvelse med data for at gøre dem klar til brug.”</a:t>
            </a:r>
          </a:p>
        </p:txBody>
      </p:sp>
    </p:spTree>
    <p:extLst>
      <p:ext uri="{BB962C8B-B14F-4D97-AF65-F5344CB8AC3E}">
        <p14:creationId xmlns:p14="http://schemas.microsoft.com/office/powerpoint/2010/main" val="2820160182"/>
      </p:ext>
    </p:extLst>
  </p:cSld>
  <p:clrMapOvr>
    <a:masterClrMapping/>
  </p:clrMapOvr>
</p:sld>
</file>

<file path=ppt/theme/theme1.xml><?xml version="1.0" encoding="utf-8"?>
<a:theme xmlns:a="http://schemas.openxmlformats.org/drawingml/2006/main" name="Office-tema">
  <a:themeElements>
    <a:clrScheme name="Office-t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tema">
  <a:themeElements>
    <a:clrScheme name="Kont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ont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BC6CF4EF7161848984099DE8E539725" ma:contentTypeVersion="20" ma:contentTypeDescription="Create a new document." ma:contentTypeScope="" ma:versionID="86b8b2124aab773f271eaa9b244b773a">
  <xsd:schema xmlns:xsd="http://www.w3.org/2001/XMLSchema" xmlns:xs="http://www.w3.org/2001/XMLSchema" xmlns:p="http://schemas.microsoft.com/office/2006/metadata/properties" xmlns:ns2="d322dc52-48ba-4bbf-a477-ea4913ff420d" xmlns:ns3="2dda2e59-428b-4bb1-94a5-d7f434ce6c58" targetNamespace="http://schemas.microsoft.com/office/2006/metadata/properties" ma:root="true" ma:fieldsID="bfbbb8c027c7fb40b65af89e7da2baec" ns2:_="" ns3:_="">
    <xsd:import namespace="d322dc52-48ba-4bbf-a477-ea4913ff420d"/>
    <xsd:import namespace="2dda2e59-428b-4bb1-94a5-d7f434ce6c58"/>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LengthInSeconds" minOccurs="0"/>
                <xsd:element ref="ns3:MediaServiceOCR" minOccurs="0"/>
                <xsd:element ref="ns2:SharedWithUsers" minOccurs="0"/>
                <xsd:element ref="ns2:SharedWithDetails" minOccurs="0"/>
                <xsd:element ref="ns3:MediaServiceLocation"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22dc52-48ba-4bbf-a477-ea4913ff42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Vedvarende id" ma:description="Behold id ved tilføjelse."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78049fca-4fe9-4ce9-a9cb-87c7166c50ff}" ma:internalName="TaxCatchAll" ma:showField="CatchAllData" ma:web="d322dc52-48ba-4bbf-a477-ea4913ff420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dda2e59-428b-4bb1-94a5-d7f434ce6c5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3" nillable="true" ma:displayName="Location" ma:internalName="MediaServiceLocation" ma:readOnly="true">
      <xsd:simpleType>
        <xsd:restriction base="dms:Text"/>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3e2a6c16-752a-429d-9ad3-3799c1f445a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axCatchAll xmlns="d322dc52-48ba-4bbf-a477-ea4913ff420d" xsi:nil="true"/>
    <lcf76f155ced4ddcb4097134ff3c332f xmlns="2dda2e59-428b-4bb1-94a5-d7f434ce6c58">
      <Terms xmlns="http://schemas.microsoft.com/office/infopath/2007/PartnerControls"/>
    </lcf76f155ced4ddcb4097134ff3c332f>
    <_dlc_DocId xmlns="d322dc52-48ba-4bbf-a477-ea4913ff420d">ERS5SWV7XM7W-1256204564-27652</_dlc_DocId>
    <_dlc_DocIdUrl xmlns="d322dc52-48ba-4bbf-a477-ea4913ff420d">
      <Url>https://businessregionfyn.sharepoint.com/sites/BI/_layouts/15/DocIdRedir.aspx?ID=ERS5SWV7XM7W-1256204564-27652</Url>
      <Description>ERS5SWV7XM7W-1256204564-27652</Description>
    </_dlc_DocIdUrl>
  </documentManagement>
</p:properties>
</file>

<file path=customXml/itemProps1.xml><?xml version="1.0" encoding="utf-8"?>
<ds:datastoreItem xmlns:ds="http://schemas.openxmlformats.org/officeDocument/2006/customXml" ds:itemID="{CF2357F4-51B6-48AF-9F5A-54DCE61E1A85}"/>
</file>

<file path=customXml/itemProps2.xml><?xml version="1.0" encoding="utf-8"?>
<ds:datastoreItem xmlns:ds="http://schemas.openxmlformats.org/officeDocument/2006/customXml" ds:itemID="{CE5F3FB6-CD71-4D68-B64A-1CB974927204}"/>
</file>

<file path=customXml/itemProps3.xml><?xml version="1.0" encoding="utf-8"?>
<ds:datastoreItem xmlns:ds="http://schemas.openxmlformats.org/officeDocument/2006/customXml" ds:itemID="{ACC0DBF5-4CDB-4142-916F-D6862E17D75D}"/>
</file>

<file path=customXml/itemProps4.xml><?xml version="1.0" encoding="utf-8"?>
<ds:datastoreItem xmlns:ds="http://schemas.openxmlformats.org/officeDocument/2006/customXml" ds:itemID="{2BD364CC-9469-463C-B6D8-C6B1AE6ECC7F}"/>
</file>

<file path=docProps/app.xml><?xml version="1.0" encoding="utf-8"?>
<Properties xmlns="http://schemas.openxmlformats.org/officeDocument/2006/extended-properties" xmlns:vt="http://schemas.openxmlformats.org/officeDocument/2006/docPropsVTypes">
  <Template>Office Theme</Template>
  <TotalTime>756</TotalTime>
  <Words>1119</Words>
  <Application>Microsoft Office PowerPoint</Application>
  <PresentationFormat>Widescreen</PresentationFormat>
  <Paragraphs>111</Paragraphs>
  <Slides>16</Slides>
  <Notes>1</Notes>
  <HiddenSlides>0</HiddenSlides>
  <MMClips>0</MMClips>
  <ScaleCrop>false</ScaleCrop>
  <HeadingPairs>
    <vt:vector size="6" baseType="variant">
      <vt:variant>
        <vt:lpstr>Benyttede skrifttyper</vt:lpstr>
      </vt:variant>
      <vt:variant>
        <vt:i4>5</vt:i4>
      </vt:variant>
      <vt:variant>
        <vt:lpstr>Tema</vt:lpstr>
      </vt:variant>
      <vt:variant>
        <vt:i4>2</vt:i4>
      </vt:variant>
      <vt:variant>
        <vt:lpstr>Slidetitler</vt:lpstr>
      </vt:variant>
      <vt:variant>
        <vt:i4>16</vt:i4>
      </vt:variant>
    </vt:vector>
  </HeadingPairs>
  <TitlesOfParts>
    <vt:vector size="23" baseType="lpstr">
      <vt:lpstr>Aptos</vt:lpstr>
      <vt:lpstr>Arial</vt:lpstr>
      <vt:lpstr>Calibri</vt:lpstr>
      <vt:lpstr>Calibri Light</vt:lpstr>
      <vt:lpstr>Century Gothic</vt:lpstr>
      <vt:lpstr>Office-tema</vt:lpstr>
      <vt:lpstr>1_Office-tema</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Jesper Gaardboe Jensen</dc:creator>
  <cp:lastModifiedBy>Jesper Gaardboe Jensen</cp:lastModifiedBy>
  <cp:revision>7</cp:revision>
  <dcterms:created xsi:type="dcterms:W3CDTF">2017-01-17T18:30:50Z</dcterms:created>
  <dcterms:modified xsi:type="dcterms:W3CDTF">2025-10-19T14:00:10Z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0x0101005BC6CF4EF7161848984099DE8E539725</vt:lpwstr>
  </property>
  <property fmtid="{D5CDD505-2E9C-101B-9397-08002B2CF9AE}" pid="3" name="_dlc_DocIdItemGuid">
    <vt:lpwstr>cc792178-8a3c-420d-8b18-730676efc509</vt:lpwstr>
  </property>
  <property fmtid="{D5CDD505-2E9C-101B-9397-08002B2CF9AE}" pid="4" name="MediaServiceImageTags">
    <vt:lpwstr/>
  </property>
</Properties>
</file>